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90" r:id="rId3"/>
  </p:sldMasterIdLst>
  <p:sldIdLst>
    <p:sldId id="257" r:id="rId4"/>
    <p:sldId id="355" r:id="rId5"/>
    <p:sldId id="349" r:id="rId6"/>
    <p:sldId id="411" r:id="rId7"/>
    <p:sldId id="433" r:id="rId8"/>
    <p:sldId id="434" r:id="rId9"/>
    <p:sldId id="435" r:id="rId10"/>
    <p:sldId id="436" r:id="rId11"/>
    <p:sldId id="437" r:id="rId12"/>
    <p:sldId id="438" r:id="rId13"/>
    <p:sldId id="439" r:id="rId14"/>
    <p:sldId id="440" r:id="rId15"/>
    <p:sldId id="441" r:id="rId16"/>
    <p:sldId id="442" r:id="rId17"/>
    <p:sldId id="443" r:id="rId18"/>
    <p:sldId id="444" r:id="rId19"/>
    <p:sldId id="273" r:id="rId20"/>
    <p:sldId id="274" r:id="rId21"/>
    <p:sldId id="275" r:id="rId22"/>
    <p:sldId id="446" r:id="rId23"/>
    <p:sldId id="448" r:id="rId24"/>
    <p:sldId id="447" r:id="rId25"/>
    <p:sldId id="450" r:id="rId26"/>
    <p:sldId id="451" r:id="rId27"/>
    <p:sldId id="452" r:id="rId28"/>
    <p:sldId id="453" r:id="rId29"/>
    <p:sldId id="454" r:id="rId30"/>
    <p:sldId id="455" r:id="rId31"/>
    <p:sldId id="456" r:id="rId32"/>
    <p:sldId id="471" r:id="rId33"/>
    <p:sldId id="361" r:id="rId34"/>
    <p:sldId id="354" r:id="rId35"/>
    <p:sldId id="358" r:id="rId36"/>
    <p:sldId id="357" r:id="rId37"/>
    <p:sldId id="412" r:id="rId38"/>
    <p:sldId id="413" r:id="rId39"/>
    <p:sldId id="356" r:id="rId40"/>
    <p:sldId id="421" r:id="rId41"/>
    <p:sldId id="422" r:id="rId42"/>
    <p:sldId id="386" r:id="rId43"/>
    <p:sldId id="417" r:id="rId44"/>
    <p:sldId id="418" r:id="rId45"/>
    <p:sldId id="362" r:id="rId46"/>
    <p:sldId id="365" r:id="rId47"/>
    <p:sldId id="367" r:id="rId48"/>
    <p:sldId id="449" r:id="rId49"/>
    <p:sldId id="472" r:id="rId50"/>
    <p:sldId id="473" r:id="rId51"/>
    <p:sldId id="457" r:id="rId52"/>
    <p:sldId id="458" r:id="rId53"/>
    <p:sldId id="459" r:id="rId54"/>
    <p:sldId id="460" r:id="rId55"/>
    <p:sldId id="461" r:id="rId56"/>
    <p:sldId id="462" r:id="rId57"/>
    <p:sldId id="463" r:id="rId58"/>
    <p:sldId id="464" r:id="rId59"/>
    <p:sldId id="465" r:id="rId60"/>
    <p:sldId id="466" r:id="rId61"/>
    <p:sldId id="467" r:id="rId62"/>
    <p:sldId id="468" r:id="rId63"/>
    <p:sldId id="469" r:id="rId64"/>
    <p:sldId id="470" r:id="rId65"/>
    <p:sldId id="359" r:id="rId66"/>
    <p:sldId id="445" r:id="rId67"/>
    <p:sldId id="341" r:id="rId68"/>
    <p:sldId id="430" r:id="rId69"/>
    <p:sldId id="424" r:id="rId70"/>
    <p:sldId id="429" r:id="rId71"/>
    <p:sldId id="427" r:id="rId72"/>
    <p:sldId id="428" r:id="rId73"/>
    <p:sldId id="426" r:id="rId74"/>
    <p:sldId id="431" r:id="rId75"/>
    <p:sldId id="340" r:id="rId76"/>
    <p:sldId id="432" r:id="rId77"/>
    <p:sldId id="346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B4746A-7D11-4039-A50D-32F1BB908BBF}" type="doc">
      <dgm:prSet loTypeId="urn:microsoft.com/office/officeart/2005/8/layout/vList4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933B58D-8A50-4C09-8548-208BE0C113B9}">
      <dgm:prSet phldrT="[Text]" custT="1"/>
      <dgm:spPr/>
      <dgm:t>
        <a:bodyPr/>
        <a:lstStyle/>
        <a:p>
          <a:r>
            <a:rPr lang="en-US" sz="2400" dirty="0"/>
            <a:t>Introduction to Secure Smart Parking (SSP)</a:t>
          </a:r>
        </a:p>
      </dgm:t>
    </dgm:pt>
    <dgm:pt modelId="{F3D481D1-0F0B-4A85-9DF8-1EA566BF4AA8}" type="parTrans" cxnId="{B789E560-1F36-4BA3-98E4-DE4BC082CD79}">
      <dgm:prSet/>
      <dgm:spPr/>
      <dgm:t>
        <a:bodyPr/>
        <a:lstStyle/>
        <a:p>
          <a:endParaRPr lang="en-US" sz="2400"/>
        </a:p>
      </dgm:t>
    </dgm:pt>
    <dgm:pt modelId="{57425BEE-D938-4C7B-B707-ACE92AA03C4A}" type="sibTrans" cxnId="{B789E560-1F36-4BA3-98E4-DE4BC082CD79}">
      <dgm:prSet/>
      <dgm:spPr/>
      <dgm:t>
        <a:bodyPr/>
        <a:lstStyle/>
        <a:p>
          <a:endParaRPr lang="en-US" sz="2400"/>
        </a:p>
      </dgm:t>
    </dgm:pt>
    <dgm:pt modelId="{7F84D6E3-C862-458E-A74D-0D948821E303}">
      <dgm:prSet phldrT="[Text]" custT="1"/>
      <dgm:spPr/>
      <dgm:t>
        <a:bodyPr/>
        <a:lstStyle/>
        <a:p>
          <a:r>
            <a:rPr lang="en-US" sz="2400" dirty="0"/>
            <a:t>What is SSP</a:t>
          </a:r>
        </a:p>
      </dgm:t>
    </dgm:pt>
    <dgm:pt modelId="{5A7A6DBA-CE64-47B3-8201-AA6F1CBEAE17}" type="parTrans" cxnId="{46CD6DB3-E782-457F-810E-C3B5D10A56D0}">
      <dgm:prSet/>
      <dgm:spPr/>
      <dgm:t>
        <a:bodyPr/>
        <a:lstStyle/>
        <a:p>
          <a:endParaRPr lang="en-US" sz="2400"/>
        </a:p>
      </dgm:t>
    </dgm:pt>
    <dgm:pt modelId="{1D9CC2D2-5F11-46AB-87DA-E2BFE258E40E}" type="sibTrans" cxnId="{46CD6DB3-E782-457F-810E-C3B5D10A56D0}">
      <dgm:prSet/>
      <dgm:spPr/>
      <dgm:t>
        <a:bodyPr/>
        <a:lstStyle/>
        <a:p>
          <a:endParaRPr lang="en-US" sz="2400"/>
        </a:p>
      </dgm:t>
    </dgm:pt>
    <dgm:pt modelId="{E589E5D0-28D2-434A-AE99-3BB359D71D6C}">
      <dgm:prSet phldrT="[Text]" custT="1"/>
      <dgm:spPr/>
      <dgm:t>
        <a:bodyPr/>
        <a:lstStyle/>
        <a:p>
          <a:r>
            <a:rPr lang="en-US" sz="2400" dirty="0"/>
            <a:t>Problems</a:t>
          </a:r>
        </a:p>
      </dgm:t>
    </dgm:pt>
    <dgm:pt modelId="{74C467FD-0391-4891-A7EC-E7EC8FBCE121}" type="parTrans" cxnId="{92C97E0C-0D73-499B-AC77-623AE9259FF5}">
      <dgm:prSet/>
      <dgm:spPr/>
      <dgm:t>
        <a:bodyPr/>
        <a:lstStyle/>
        <a:p>
          <a:endParaRPr lang="en-US" sz="2400"/>
        </a:p>
      </dgm:t>
    </dgm:pt>
    <dgm:pt modelId="{88308E55-2BB6-4571-8B20-22815D192A29}" type="sibTrans" cxnId="{92C97E0C-0D73-499B-AC77-623AE9259FF5}">
      <dgm:prSet/>
      <dgm:spPr/>
      <dgm:t>
        <a:bodyPr/>
        <a:lstStyle/>
        <a:p>
          <a:endParaRPr lang="en-US" sz="2400"/>
        </a:p>
      </dgm:t>
    </dgm:pt>
    <dgm:pt modelId="{5DE545EE-0269-42C5-BD9D-FF8032083C62}">
      <dgm:prSet custT="1"/>
      <dgm:spPr/>
      <dgm:t>
        <a:bodyPr/>
        <a:lstStyle/>
        <a:p>
          <a:r>
            <a:rPr lang="en-US" sz="2400" dirty="0"/>
            <a:t>Security</a:t>
          </a:r>
        </a:p>
      </dgm:t>
    </dgm:pt>
    <dgm:pt modelId="{85D85A25-2F44-4B60-AF6C-4167E5ACBE5D}" type="parTrans" cxnId="{0D68FBE9-E13B-4EF4-BF85-81711E01D63F}">
      <dgm:prSet/>
      <dgm:spPr/>
      <dgm:t>
        <a:bodyPr/>
        <a:lstStyle/>
        <a:p>
          <a:endParaRPr lang="en-US" sz="2400"/>
        </a:p>
      </dgm:t>
    </dgm:pt>
    <dgm:pt modelId="{C28B2682-0B4E-428F-8BF8-3AAC99A705A1}" type="sibTrans" cxnId="{0D68FBE9-E13B-4EF4-BF85-81711E01D63F}">
      <dgm:prSet/>
      <dgm:spPr/>
      <dgm:t>
        <a:bodyPr/>
        <a:lstStyle/>
        <a:p>
          <a:endParaRPr lang="en-US" sz="2400"/>
        </a:p>
      </dgm:t>
    </dgm:pt>
    <dgm:pt modelId="{3D025610-DBF6-40DC-A46A-9C4111C54AA4}">
      <dgm:prSet phldrT="[Text]" custT="1"/>
      <dgm:spPr/>
      <dgm:t>
        <a:bodyPr/>
        <a:lstStyle/>
        <a:p>
          <a:r>
            <a:rPr lang="en-US" sz="2400" dirty="0"/>
            <a:t>Solutions</a:t>
          </a:r>
        </a:p>
      </dgm:t>
    </dgm:pt>
    <dgm:pt modelId="{7B6AD812-2BD3-4E82-9209-CC594DCC0DCC}" type="parTrans" cxnId="{DC30139E-493E-4C53-9270-535B2ADD403F}">
      <dgm:prSet/>
      <dgm:spPr/>
      <dgm:t>
        <a:bodyPr/>
        <a:lstStyle/>
        <a:p>
          <a:endParaRPr lang="en-US" sz="2400"/>
        </a:p>
      </dgm:t>
    </dgm:pt>
    <dgm:pt modelId="{3B4A9494-45DA-42EE-B57F-72295B7D119C}" type="sibTrans" cxnId="{DC30139E-493E-4C53-9270-535B2ADD403F}">
      <dgm:prSet/>
      <dgm:spPr/>
      <dgm:t>
        <a:bodyPr/>
        <a:lstStyle/>
        <a:p>
          <a:endParaRPr lang="en-US" sz="2400"/>
        </a:p>
      </dgm:t>
    </dgm:pt>
    <dgm:pt modelId="{4651EF9A-2462-4A9B-B5D9-375CC4DE84B3}">
      <dgm:prSet custT="1"/>
      <dgm:spPr/>
      <dgm:t>
        <a:bodyPr/>
        <a:lstStyle/>
        <a:p>
          <a:r>
            <a:rPr lang="en-US" sz="2400" b="0" i="0" dirty="0"/>
            <a:t>Rivest Cipher 4</a:t>
          </a:r>
          <a:r>
            <a:rPr lang="en-US" sz="2400" dirty="0"/>
            <a:t>(RC4)</a:t>
          </a:r>
        </a:p>
      </dgm:t>
    </dgm:pt>
    <dgm:pt modelId="{18344C23-2299-422D-9510-EFB4A7FF6819}" type="parTrans" cxnId="{1985A495-C6E7-4E9A-BF9B-97301FC45CE6}">
      <dgm:prSet/>
      <dgm:spPr/>
      <dgm:t>
        <a:bodyPr/>
        <a:lstStyle/>
        <a:p>
          <a:endParaRPr lang="en-US" sz="2400"/>
        </a:p>
      </dgm:t>
    </dgm:pt>
    <dgm:pt modelId="{2599DCA4-D640-4D02-BFC5-D3B3D0AC8D9F}" type="sibTrans" cxnId="{1985A495-C6E7-4E9A-BF9B-97301FC45CE6}">
      <dgm:prSet/>
      <dgm:spPr/>
      <dgm:t>
        <a:bodyPr/>
        <a:lstStyle/>
        <a:p>
          <a:endParaRPr lang="en-US" sz="2400"/>
        </a:p>
      </dgm:t>
    </dgm:pt>
    <dgm:pt modelId="{6830AEF3-1B71-4C04-9564-9A999FD05BC9}">
      <dgm:prSet custT="1"/>
      <dgm:spPr/>
      <dgm:t>
        <a:bodyPr/>
        <a:lstStyle/>
        <a:p>
          <a:r>
            <a:rPr lang="en-US" sz="2400" dirty="0"/>
            <a:t>Secure Sockets Layer(SSL)</a:t>
          </a:r>
        </a:p>
      </dgm:t>
    </dgm:pt>
    <dgm:pt modelId="{520C2D4D-300B-4398-A5AA-B6F3641689E3}" type="parTrans" cxnId="{6887419C-5FBE-4849-ACC0-D2961B0F1FF0}">
      <dgm:prSet/>
      <dgm:spPr/>
      <dgm:t>
        <a:bodyPr/>
        <a:lstStyle/>
        <a:p>
          <a:endParaRPr lang="en-US" sz="2400"/>
        </a:p>
      </dgm:t>
    </dgm:pt>
    <dgm:pt modelId="{AC9B3790-5832-4A8E-85ED-DD085500C6A1}" type="sibTrans" cxnId="{6887419C-5FBE-4849-ACC0-D2961B0F1FF0}">
      <dgm:prSet/>
      <dgm:spPr/>
      <dgm:t>
        <a:bodyPr/>
        <a:lstStyle/>
        <a:p>
          <a:endParaRPr lang="en-US" sz="2400"/>
        </a:p>
      </dgm:t>
    </dgm:pt>
    <dgm:pt modelId="{51DCFB52-CA7F-4126-B10A-3F79A8564375}">
      <dgm:prSet custT="1"/>
      <dgm:spPr/>
      <dgm:t>
        <a:bodyPr/>
        <a:lstStyle/>
        <a:p>
          <a:r>
            <a:rPr lang="en-US" sz="2400" dirty="0"/>
            <a:t>Website overview</a:t>
          </a:r>
        </a:p>
        <a:p>
          <a:r>
            <a:rPr lang="en-US" sz="2400" dirty="0"/>
            <a:t>Component &amp; Prototype</a:t>
          </a:r>
        </a:p>
        <a:p>
          <a:r>
            <a:rPr lang="en-US" sz="2400" dirty="0"/>
            <a:t>Video for SSP operation</a:t>
          </a:r>
        </a:p>
      </dgm:t>
    </dgm:pt>
    <dgm:pt modelId="{4C400F88-5E89-489B-BFF1-34125A086D80}" type="parTrans" cxnId="{6FCCAD57-7986-47A7-90D0-9E9580F22FA3}">
      <dgm:prSet/>
      <dgm:spPr/>
      <dgm:t>
        <a:bodyPr/>
        <a:lstStyle/>
        <a:p>
          <a:endParaRPr lang="en-US" sz="2400"/>
        </a:p>
      </dgm:t>
    </dgm:pt>
    <dgm:pt modelId="{B10E3C50-1FC0-4F17-9443-ABAA50CADB6C}" type="sibTrans" cxnId="{6FCCAD57-7986-47A7-90D0-9E9580F22FA3}">
      <dgm:prSet/>
      <dgm:spPr/>
      <dgm:t>
        <a:bodyPr/>
        <a:lstStyle/>
        <a:p>
          <a:endParaRPr lang="en-US" sz="2400"/>
        </a:p>
      </dgm:t>
    </dgm:pt>
    <dgm:pt modelId="{0A8512A1-DAF2-46AA-8605-A59903AB7B6B}">
      <dgm:prSet custT="1"/>
      <dgm:spPr/>
      <dgm:t>
        <a:bodyPr/>
        <a:lstStyle/>
        <a:p>
          <a:r>
            <a:rPr lang="en-US" sz="2400" dirty="0"/>
            <a:t>Encryption</a:t>
          </a:r>
        </a:p>
      </dgm:t>
    </dgm:pt>
    <dgm:pt modelId="{249E03D7-4B17-494D-AA73-9C5256EC68C4}" type="parTrans" cxnId="{0F5B33B1-C71A-4E3E-A2ED-B9883975068E}">
      <dgm:prSet/>
      <dgm:spPr/>
      <dgm:t>
        <a:bodyPr/>
        <a:lstStyle/>
        <a:p>
          <a:endParaRPr lang="en-US"/>
        </a:p>
      </dgm:t>
    </dgm:pt>
    <dgm:pt modelId="{F3252D72-5444-477F-A1A8-D89801A2E593}" type="sibTrans" cxnId="{0F5B33B1-C71A-4E3E-A2ED-B9883975068E}">
      <dgm:prSet/>
      <dgm:spPr/>
      <dgm:t>
        <a:bodyPr/>
        <a:lstStyle/>
        <a:p>
          <a:endParaRPr lang="en-US"/>
        </a:p>
      </dgm:t>
    </dgm:pt>
    <dgm:pt modelId="{977A708C-BADB-4823-A3BE-F4C35BC54DEE}" type="pres">
      <dgm:prSet presAssocID="{F7B4746A-7D11-4039-A50D-32F1BB908BB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C2205AA-2328-4123-88D4-247BF36F5837}" type="pres">
      <dgm:prSet presAssocID="{0933B58D-8A50-4C09-8548-208BE0C113B9}" presName="comp" presStyleCnt="0"/>
      <dgm:spPr/>
    </dgm:pt>
    <dgm:pt modelId="{05428F7D-2FBD-4357-948F-3BA9E606A4CD}" type="pres">
      <dgm:prSet presAssocID="{0933B58D-8A50-4C09-8548-208BE0C113B9}" presName="box" presStyleLbl="node1" presStyleIdx="0" presStyleCnt="3" custScaleY="79818"/>
      <dgm:spPr/>
      <dgm:t>
        <a:bodyPr/>
        <a:lstStyle/>
        <a:p>
          <a:endParaRPr lang="en-US"/>
        </a:p>
      </dgm:t>
    </dgm:pt>
    <dgm:pt modelId="{433F0A5D-32AC-44DA-A914-9B0AA142A718}" type="pres">
      <dgm:prSet presAssocID="{0933B58D-8A50-4C09-8548-208BE0C113B9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55358AB-0431-434D-A77D-1CD34166B1EF}" type="pres">
      <dgm:prSet presAssocID="{0933B58D-8A50-4C09-8548-208BE0C113B9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537A9C-9A17-44DE-BEB4-511E55D6AE07}" type="pres">
      <dgm:prSet presAssocID="{57425BEE-D938-4C7B-B707-ACE92AA03C4A}" presName="spacer" presStyleCnt="0"/>
      <dgm:spPr/>
    </dgm:pt>
    <dgm:pt modelId="{4A8201D9-8AAC-4ECC-86F0-D94523427523}" type="pres">
      <dgm:prSet presAssocID="{5DE545EE-0269-42C5-BD9D-FF8032083C62}" presName="comp" presStyleCnt="0"/>
      <dgm:spPr/>
    </dgm:pt>
    <dgm:pt modelId="{CD2D9E6F-3B2F-4048-BFE5-C50B6D46D32B}" type="pres">
      <dgm:prSet presAssocID="{5DE545EE-0269-42C5-BD9D-FF8032083C62}" presName="box" presStyleLbl="node1" presStyleIdx="1" presStyleCnt="3" custLinFactNeighborX="-4913" custLinFactNeighborY="0"/>
      <dgm:spPr/>
      <dgm:t>
        <a:bodyPr/>
        <a:lstStyle/>
        <a:p>
          <a:endParaRPr lang="en-US"/>
        </a:p>
      </dgm:t>
    </dgm:pt>
    <dgm:pt modelId="{5CF3495A-4EB8-460D-B3EF-0F309FFFB210}" type="pres">
      <dgm:prSet presAssocID="{5DE545EE-0269-42C5-BD9D-FF8032083C62}" presName="img" presStyleLbl="fgImgPlace1" presStyleIdx="1" presStyleCnt="3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2087DEE5-398E-441C-A01F-9EFC42D67B01}" type="pres">
      <dgm:prSet presAssocID="{5DE545EE-0269-42C5-BD9D-FF8032083C62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57C07C-A873-4AA4-B9E3-32A0D32DD659}" type="pres">
      <dgm:prSet presAssocID="{C28B2682-0B4E-428F-8BF8-3AAC99A705A1}" presName="spacer" presStyleCnt="0"/>
      <dgm:spPr/>
    </dgm:pt>
    <dgm:pt modelId="{A752CC69-969C-42F6-8100-017E975647D3}" type="pres">
      <dgm:prSet presAssocID="{51DCFB52-CA7F-4126-B10A-3F79A8564375}" presName="comp" presStyleCnt="0"/>
      <dgm:spPr/>
    </dgm:pt>
    <dgm:pt modelId="{E2677126-145A-4764-BE87-6AACAF48588A}" type="pres">
      <dgm:prSet presAssocID="{51DCFB52-CA7F-4126-B10A-3F79A8564375}" presName="box" presStyleLbl="node1" presStyleIdx="2" presStyleCnt="3" custScaleY="71590"/>
      <dgm:spPr/>
      <dgm:t>
        <a:bodyPr/>
        <a:lstStyle/>
        <a:p>
          <a:endParaRPr lang="en-US"/>
        </a:p>
      </dgm:t>
    </dgm:pt>
    <dgm:pt modelId="{A18DDE5D-F0A9-4D85-B5EF-1ACEC14C0EA8}" type="pres">
      <dgm:prSet presAssocID="{51DCFB52-CA7F-4126-B10A-3F79A8564375}" presName="img" presStyleLbl="fgImgPlace1" presStyleIdx="2" presStyleCnt="3" custScaleX="101640" custScaleY="65483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916691F-B16A-49E4-BCE8-FE17EA75EB37}" type="pres">
      <dgm:prSet presAssocID="{51DCFB52-CA7F-4126-B10A-3F79A8564375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68DA8A-3C8F-40C8-A7F2-3DCF94D89421}" type="presOf" srcId="{7F84D6E3-C862-458E-A74D-0D948821E303}" destId="{055358AB-0431-434D-A77D-1CD34166B1EF}" srcOrd="1" destOrd="1" presId="urn:microsoft.com/office/officeart/2005/8/layout/vList4"/>
    <dgm:cxn modelId="{24090D27-A4A3-4655-9ABE-8053F216CCED}" type="presOf" srcId="{0933B58D-8A50-4C09-8548-208BE0C113B9}" destId="{055358AB-0431-434D-A77D-1CD34166B1EF}" srcOrd="1" destOrd="0" presId="urn:microsoft.com/office/officeart/2005/8/layout/vList4"/>
    <dgm:cxn modelId="{6887419C-5FBE-4849-ACC0-D2961B0F1FF0}" srcId="{5DE545EE-0269-42C5-BD9D-FF8032083C62}" destId="{6830AEF3-1B71-4C04-9564-9A999FD05BC9}" srcOrd="2" destOrd="0" parTransId="{520C2D4D-300B-4398-A5AA-B6F3641689E3}" sibTransId="{AC9B3790-5832-4A8E-85ED-DD085500C6A1}"/>
    <dgm:cxn modelId="{92C97E0C-0D73-499B-AC77-623AE9259FF5}" srcId="{0933B58D-8A50-4C09-8548-208BE0C113B9}" destId="{E589E5D0-28D2-434A-AE99-3BB359D71D6C}" srcOrd="1" destOrd="0" parTransId="{74C467FD-0391-4891-A7EC-E7EC8FBCE121}" sibTransId="{88308E55-2BB6-4571-8B20-22815D192A29}"/>
    <dgm:cxn modelId="{B38B1F1B-981C-4192-913F-C12FAB0C1442}" type="presOf" srcId="{4651EF9A-2462-4A9B-B5D9-375CC4DE84B3}" destId="{CD2D9E6F-3B2F-4048-BFE5-C50B6D46D32B}" srcOrd="0" destOrd="2" presId="urn:microsoft.com/office/officeart/2005/8/layout/vList4"/>
    <dgm:cxn modelId="{A2243ECD-4660-435A-9B02-CA865B711D45}" type="presOf" srcId="{51DCFB52-CA7F-4126-B10A-3F79A8564375}" destId="{2916691F-B16A-49E4-BCE8-FE17EA75EB37}" srcOrd="1" destOrd="0" presId="urn:microsoft.com/office/officeart/2005/8/layout/vList4"/>
    <dgm:cxn modelId="{6FCCAD57-7986-47A7-90D0-9E9580F22FA3}" srcId="{F7B4746A-7D11-4039-A50D-32F1BB908BBF}" destId="{51DCFB52-CA7F-4126-B10A-3F79A8564375}" srcOrd="2" destOrd="0" parTransId="{4C400F88-5E89-489B-BFF1-34125A086D80}" sibTransId="{B10E3C50-1FC0-4F17-9443-ABAA50CADB6C}"/>
    <dgm:cxn modelId="{9AA3D7F1-64F0-47FC-89C5-01C30C857513}" type="presOf" srcId="{3D025610-DBF6-40DC-A46A-9C4111C54AA4}" destId="{05428F7D-2FBD-4357-948F-3BA9E606A4CD}" srcOrd="0" destOrd="3" presId="urn:microsoft.com/office/officeart/2005/8/layout/vList4"/>
    <dgm:cxn modelId="{0D68FBE9-E13B-4EF4-BF85-81711E01D63F}" srcId="{F7B4746A-7D11-4039-A50D-32F1BB908BBF}" destId="{5DE545EE-0269-42C5-BD9D-FF8032083C62}" srcOrd="1" destOrd="0" parTransId="{85D85A25-2F44-4B60-AF6C-4167E5ACBE5D}" sibTransId="{C28B2682-0B4E-428F-8BF8-3AAC99A705A1}"/>
    <dgm:cxn modelId="{B789E560-1F36-4BA3-98E4-DE4BC082CD79}" srcId="{F7B4746A-7D11-4039-A50D-32F1BB908BBF}" destId="{0933B58D-8A50-4C09-8548-208BE0C113B9}" srcOrd="0" destOrd="0" parTransId="{F3D481D1-0F0B-4A85-9DF8-1EA566BF4AA8}" sibTransId="{57425BEE-D938-4C7B-B707-ACE92AA03C4A}"/>
    <dgm:cxn modelId="{9E378D6D-0E7B-43A6-B8DD-B0A86404A9C3}" type="presOf" srcId="{7F84D6E3-C862-458E-A74D-0D948821E303}" destId="{05428F7D-2FBD-4357-948F-3BA9E606A4CD}" srcOrd="0" destOrd="1" presId="urn:microsoft.com/office/officeart/2005/8/layout/vList4"/>
    <dgm:cxn modelId="{46CD6DB3-E782-457F-810E-C3B5D10A56D0}" srcId="{0933B58D-8A50-4C09-8548-208BE0C113B9}" destId="{7F84D6E3-C862-458E-A74D-0D948821E303}" srcOrd="0" destOrd="0" parTransId="{5A7A6DBA-CE64-47B3-8201-AA6F1CBEAE17}" sibTransId="{1D9CC2D2-5F11-46AB-87DA-E2BFE258E40E}"/>
    <dgm:cxn modelId="{A6AB3FAC-CE79-4AA7-8AF8-60AA43C97295}" type="presOf" srcId="{4651EF9A-2462-4A9B-B5D9-375CC4DE84B3}" destId="{2087DEE5-398E-441C-A01F-9EFC42D67B01}" srcOrd="1" destOrd="2" presId="urn:microsoft.com/office/officeart/2005/8/layout/vList4"/>
    <dgm:cxn modelId="{1985A495-C6E7-4E9A-BF9B-97301FC45CE6}" srcId="{5DE545EE-0269-42C5-BD9D-FF8032083C62}" destId="{4651EF9A-2462-4A9B-B5D9-375CC4DE84B3}" srcOrd="1" destOrd="0" parTransId="{18344C23-2299-422D-9510-EFB4A7FF6819}" sibTransId="{2599DCA4-D640-4D02-BFC5-D3B3D0AC8D9F}"/>
    <dgm:cxn modelId="{DC30139E-493E-4C53-9270-535B2ADD403F}" srcId="{0933B58D-8A50-4C09-8548-208BE0C113B9}" destId="{3D025610-DBF6-40DC-A46A-9C4111C54AA4}" srcOrd="2" destOrd="0" parTransId="{7B6AD812-2BD3-4E82-9209-CC594DCC0DCC}" sibTransId="{3B4A9494-45DA-42EE-B57F-72295B7D119C}"/>
    <dgm:cxn modelId="{0F5B33B1-C71A-4E3E-A2ED-B9883975068E}" srcId="{5DE545EE-0269-42C5-BD9D-FF8032083C62}" destId="{0A8512A1-DAF2-46AA-8605-A59903AB7B6B}" srcOrd="0" destOrd="0" parTransId="{249E03D7-4B17-494D-AA73-9C5256EC68C4}" sibTransId="{F3252D72-5444-477F-A1A8-D89801A2E593}"/>
    <dgm:cxn modelId="{AA956D5F-8671-4364-8D8B-9C0042F1D6A5}" type="presOf" srcId="{0A8512A1-DAF2-46AA-8605-A59903AB7B6B}" destId="{CD2D9E6F-3B2F-4048-BFE5-C50B6D46D32B}" srcOrd="0" destOrd="1" presId="urn:microsoft.com/office/officeart/2005/8/layout/vList4"/>
    <dgm:cxn modelId="{AF2794A3-B2F8-4016-9278-589F3EF6800F}" type="presOf" srcId="{6830AEF3-1B71-4C04-9564-9A999FD05BC9}" destId="{2087DEE5-398E-441C-A01F-9EFC42D67B01}" srcOrd="1" destOrd="3" presId="urn:microsoft.com/office/officeart/2005/8/layout/vList4"/>
    <dgm:cxn modelId="{E83F81E7-DF9B-455B-810D-5DA0812C2F2A}" type="presOf" srcId="{6830AEF3-1B71-4C04-9564-9A999FD05BC9}" destId="{CD2D9E6F-3B2F-4048-BFE5-C50B6D46D32B}" srcOrd="0" destOrd="3" presId="urn:microsoft.com/office/officeart/2005/8/layout/vList4"/>
    <dgm:cxn modelId="{3AFDC480-C122-4D57-A632-F9D0DCB74F84}" type="presOf" srcId="{E589E5D0-28D2-434A-AE99-3BB359D71D6C}" destId="{055358AB-0431-434D-A77D-1CD34166B1EF}" srcOrd="1" destOrd="2" presId="urn:microsoft.com/office/officeart/2005/8/layout/vList4"/>
    <dgm:cxn modelId="{CE9A3AC3-D2FB-47A7-9C1B-EB423492F572}" type="presOf" srcId="{0933B58D-8A50-4C09-8548-208BE0C113B9}" destId="{05428F7D-2FBD-4357-948F-3BA9E606A4CD}" srcOrd="0" destOrd="0" presId="urn:microsoft.com/office/officeart/2005/8/layout/vList4"/>
    <dgm:cxn modelId="{33EA8647-5BA4-4064-82BC-08E3AF9745B0}" type="presOf" srcId="{5DE545EE-0269-42C5-BD9D-FF8032083C62}" destId="{CD2D9E6F-3B2F-4048-BFE5-C50B6D46D32B}" srcOrd="0" destOrd="0" presId="urn:microsoft.com/office/officeart/2005/8/layout/vList4"/>
    <dgm:cxn modelId="{9B67E6AE-4376-4C6F-B6E4-F38BE256E3D5}" type="presOf" srcId="{51DCFB52-CA7F-4126-B10A-3F79A8564375}" destId="{E2677126-145A-4764-BE87-6AACAF48588A}" srcOrd="0" destOrd="0" presId="urn:microsoft.com/office/officeart/2005/8/layout/vList4"/>
    <dgm:cxn modelId="{F4AF2C25-BA7D-43B2-A2C1-CC69F678E33B}" type="presOf" srcId="{5DE545EE-0269-42C5-BD9D-FF8032083C62}" destId="{2087DEE5-398E-441C-A01F-9EFC42D67B01}" srcOrd="1" destOrd="0" presId="urn:microsoft.com/office/officeart/2005/8/layout/vList4"/>
    <dgm:cxn modelId="{6F5F5B4D-4433-4C34-AA07-B899835EFBCF}" type="presOf" srcId="{E589E5D0-28D2-434A-AE99-3BB359D71D6C}" destId="{05428F7D-2FBD-4357-948F-3BA9E606A4CD}" srcOrd="0" destOrd="2" presId="urn:microsoft.com/office/officeart/2005/8/layout/vList4"/>
    <dgm:cxn modelId="{BD6A214B-26DD-496F-9F65-07DDDBA436FF}" type="presOf" srcId="{3D025610-DBF6-40DC-A46A-9C4111C54AA4}" destId="{055358AB-0431-434D-A77D-1CD34166B1EF}" srcOrd="1" destOrd="3" presId="urn:microsoft.com/office/officeart/2005/8/layout/vList4"/>
    <dgm:cxn modelId="{E09DFD4F-1CE4-4632-8195-2DEC8493D4CF}" type="presOf" srcId="{0A8512A1-DAF2-46AA-8605-A59903AB7B6B}" destId="{2087DEE5-398E-441C-A01F-9EFC42D67B01}" srcOrd="1" destOrd="1" presId="urn:microsoft.com/office/officeart/2005/8/layout/vList4"/>
    <dgm:cxn modelId="{03DB1EDD-2EA0-423F-AC71-FD8E1135F9EF}" type="presOf" srcId="{F7B4746A-7D11-4039-A50D-32F1BB908BBF}" destId="{977A708C-BADB-4823-A3BE-F4C35BC54DEE}" srcOrd="0" destOrd="0" presId="urn:microsoft.com/office/officeart/2005/8/layout/vList4"/>
    <dgm:cxn modelId="{417E2A87-1238-4397-8D18-86E5DC382677}" type="presParOf" srcId="{977A708C-BADB-4823-A3BE-F4C35BC54DEE}" destId="{AC2205AA-2328-4123-88D4-247BF36F5837}" srcOrd="0" destOrd="0" presId="urn:microsoft.com/office/officeart/2005/8/layout/vList4"/>
    <dgm:cxn modelId="{E86E8D3C-EBBF-4D83-BE9C-FACE31A849EF}" type="presParOf" srcId="{AC2205AA-2328-4123-88D4-247BF36F5837}" destId="{05428F7D-2FBD-4357-948F-3BA9E606A4CD}" srcOrd="0" destOrd="0" presId="urn:microsoft.com/office/officeart/2005/8/layout/vList4"/>
    <dgm:cxn modelId="{B269B0C4-BF04-4D47-8CF7-694CFEE040A8}" type="presParOf" srcId="{AC2205AA-2328-4123-88D4-247BF36F5837}" destId="{433F0A5D-32AC-44DA-A914-9B0AA142A718}" srcOrd="1" destOrd="0" presId="urn:microsoft.com/office/officeart/2005/8/layout/vList4"/>
    <dgm:cxn modelId="{04DDB9CB-FE9B-4D7F-B3E5-3B7082237059}" type="presParOf" srcId="{AC2205AA-2328-4123-88D4-247BF36F5837}" destId="{055358AB-0431-434D-A77D-1CD34166B1EF}" srcOrd="2" destOrd="0" presId="urn:microsoft.com/office/officeart/2005/8/layout/vList4"/>
    <dgm:cxn modelId="{B0395BCE-DE8F-456B-BBF8-DA22199E57BE}" type="presParOf" srcId="{977A708C-BADB-4823-A3BE-F4C35BC54DEE}" destId="{99537A9C-9A17-44DE-BEB4-511E55D6AE07}" srcOrd="1" destOrd="0" presId="urn:microsoft.com/office/officeart/2005/8/layout/vList4"/>
    <dgm:cxn modelId="{CC9AE606-282D-4B32-9077-2FB88EFD2372}" type="presParOf" srcId="{977A708C-BADB-4823-A3BE-F4C35BC54DEE}" destId="{4A8201D9-8AAC-4ECC-86F0-D94523427523}" srcOrd="2" destOrd="0" presId="urn:microsoft.com/office/officeart/2005/8/layout/vList4"/>
    <dgm:cxn modelId="{542C1D0D-AE85-40C1-9646-66AFF26653F4}" type="presParOf" srcId="{4A8201D9-8AAC-4ECC-86F0-D94523427523}" destId="{CD2D9E6F-3B2F-4048-BFE5-C50B6D46D32B}" srcOrd="0" destOrd="0" presId="urn:microsoft.com/office/officeart/2005/8/layout/vList4"/>
    <dgm:cxn modelId="{8329341D-2855-437E-80B2-548957B08AD5}" type="presParOf" srcId="{4A8201D9-8AAC-4ECC-86F0-D94523427523}" destId="{5CF3495A-4EB8-460D-B3EF-0F309FFFB210}" srcOrd="1" destOrd="0" presId="urn:microsoft.com/office/officeart/2005/8/layout/vList4"/>
    <dgm:cxn modelId="{11FD5320-FFDD-4AE2-9462-5FFDF1376D64}" type="presParOf" srcId="{4A8201D9-8AAC-4ECC-86F0-D94523427523}" destId="{2087DEE5-398E-441C-A01F-9EFC42D67B01}" srcOrd="2" destOrd="0" presId="urn:microsoft.com/office/officeart/2005/8/layout/vList4"/>
    <dgm:cxn modelId="{055854FD-FF8E-4189-9570-714D0FF5BDB7}" type="presParOf" srcId="{977A708C-BADB-4823-A3BE-F4C35BC54DEE}" destId="{CD57C07C-A873-4AA4-B9E3-32A0D32DD659}" srcOrd="3" destOrd="0" presId="urn:microsoft.com/office/officeart/2005/8/layout/vList4"/>
    <dgm:cxn modelId="{E57A3BD2-25C3-49CB-9B6D-26D297BCA532}" type="presParOf" srcId="{977A708C-BADB-4823-A3BE-F4C35BC54DEE}" destId="{A752CC69-969C-42F6-8100-017E975647D3}" srcOrd="4" destOrd="0" presId="urn:microsoft.com/office/officeart/2005/8/layout/vList4"/>
    <dgm:cxn modelId="{61362090-29B2-4240-8942-68CFD63A001B}" type="presParOf" srcId="{A752CC69-969C-42F6-8100-017E975647D3}" destId="{E2677126-145A-4764-BE87-6AACAF48588A}" srcOrd="0" destOrd="0" presId="urn:microsoft.com/office/officeart/2005/8/layout/vList4"/>
    <dgm:cxn modelId="{C5822BF8-2B62-4F5A-A638-132135E3E716}" type="presParOf" srcId="{A752CC69-969C-42F6-8100-017E975647D3}" destId="{A18DDE5D-F0A9-4D85-B5EF-1ACEC14C0EA8}" srcOrd="1" destOrd="0" presId="urn:microsoft.com/office/officeart/2005/8/layout/vList4"/>
    <dgm:cxn modelId="{916CFA5B-5A0A-428E-B16A-7CDD332BB8C9}" type="presParOf" srcId="{A752CC69-969C-42F6-8100-017E975647D3}" destId="{2916691F-B16A-49E4-BCE8-FE17EA75EB3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BEE502-A242-48A9-942E-CD60F6C7E4AB}" type="doc">
      <dgm:prSet loTypeId="urn:microsoft.com/office/officeart/2005/8/layout/radial3" loCatId="cycle" qsTypeId="urn:microsoft.com/office/officeart/2005/8/quickstyle/3d3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15D05A24-8B85-4305-AB05-9F24D1210418}">
      <dgm:prSet phldrT="[Text]"/>
      <dgm:spPr/>
      <dgm:t>
        <a:bodyPr/>
        <a:lstStyle/>
        <a:p>
          <a:endParaRPr lang="en-US" dirty="0"/>
        </a:p>
      </dgm:t>
    </dgm:pt>
    <dgm:pt modelId="{5B6B522E-C13B-4D2B-B5FE-AAC02C631F86}" type="parTrans" cxnId="{E6C79724-AD7A-4221-A511-B75C723D0C93}">
      <dgm:prSet/>
      <dgm:spPr/>
      <dgm:t>
        <a:bodyPr/>
        <a:lstStyle/>
        <a:p>
          <a:endParaRPr lang="en-US"/>
        </a:p>
      </dgm:t>
    </dgm:pt>
    <dgm:pt modelId="{64504335-E3DE-4654-91E7-E3A6E0E6AE03}" type="sibTrans" cxnId="{E6C79724-AD7A-4221-A511-B75C723D0C93}">
      <dgm:prSet/>
      <dgm:spPr/>
      <dgm:t>
        <a:bodyPr/>
        <a:lstStyle/>
        <a:p>
          <a:endParaRPr lang="en-US"/>
        </a:p>
      </dgm:t>
    </dgm:pt>
    <dgm:pt modelId="{54E1A87F-E4E9-42AA-8BE5-A87C4216E6A5}">
      <dgm:prSet phldrT="[Text]"/>
      <dgm:spPr/>
      <dgm:t>
        <a:bodyPr/>
        <a:lstStyle/>
        <a:p>
          <a:r>
            <a:rPr lang="en-US" dirty="0"/>
            <a:t>Web Application</a:t>
          </a:r>
        </a:p>
      </dgm:t>
    </dgm:pt>
    <dgm:pt modelId="{19E50D54-8DA9-4A2B-B5F8-4FB834F114BA}" type="parTrans" cxnId="{9C7B4489-7763-44C8-A368-71DB2F281023}">
      <dgm:prSet/>
      <dgm:spPr/>
      <dgm:t>
        <a:bodyPr/>
        <a:lstStyle/>
        <a:p>
          <a:endParaRPr lang="en-US"/>
        </a:p>
      </dgm:t>
    </dgm:pt>
    <dgm:pt modelId="{FAFFB021-0CCF-4094-8DA6-5B007D111846}" type="sibTrans" cxnId="{9C7B4489-7763-44C8-A368-71DB2F281023}">
      <dgm:prSet/>
      <dgm:spPr/>
      <dgm:t>
        <a:bodyPr/>
        <a:lstStyle/>
        <a:p>
          <a:endParaRPr lang="en-US"/>
        </a:p>
      </dgm:t>
    </dgm:pt>
    <dgm:pt modelId="{F1F427B9-F02E-46E6-B384-E46858065824}">
      <dgm:prSet phldrT="[Text]"/>
      <dgm:spPr/>
      <dgm:t>
        <a:bodyPr/>
        <a:lstStyle/>
        <a:p>
          <a:r>
            <a:rPr lang="en-US" dirty="0"/>
            <a:t>AI</a:t>
          </a:r>
        </a:p>
      </dgm:t>
    </dgm:pt>
    <dgm:pt modelId="{2BA9584A-1CBA-40AB-B091-ADC62661F334}" type="parTrans" cxnId="{2DC6738F-C701-4F3A-BE91-18A6F7516737}">
      <dgm:prSet/>
      <dgm:spPr/>
      <dgm:t>
        <a:bodyPr/>
        <a:lstStyle/>
        <a:p>
          <a:endParaRPr lang="en-US"/>
        </a:p>
      </dgm:t>
    </dgm:pt>
    <dgm:pt modelId="{5E6CCC84-666B-415C-812F-4117D365C687}" type="sibTrans" cxnId="{2DC6738F-C701-4F3A-BE91-18A6F7516737}">
      <dgm:prSet/>
      <dgm:spPr/>
      <dgm:t>
        <a:bodyPr/>
        <a:lstStyle/>
        <a:p>
          <a:endParaRPr lang="en-US"/>
        </a:p>
      </dgm:t>
    </dgm:pt>
    <dgm:pt modelId="{4E342F1A-DB17-421B-825F-0C3536DBBEE3}">
      <dgm:prSet phldrT="[Text]"/>
      <dgm:spPr/>
      <dgm:t>
        <a:bodyPr/>
        <a:lstStyle/>
        <a:p>
          <a:r>
            <a:rPr lang="en-US" dirty="0"/>
            <a:t>IOT Security</a:t>
          </a:r>
        </a:p>
      </dgm:t>
    </dgm:pt>
    <dgm:pt modelId="{0866EF32-3104-4E0E-AB4F-859CF9A9F912}" type="parTrans" cxnId="{C9925F10-48F6-4059-91C0-08642AF93D68}">
      <dgm:prSet/>
      <dgm:spPr/>
      <dgm:t>
        <a:bodyPr/>
        <a:lstStyle/>
        <a:p>
          <a:endParaRPr lang="en-US"/>
        </a:p>
      </dgm:t>
    </dgm:pt>
    <dgm:pt modelId="{DCD0295D-4B35-430B-A641-00FD81F6E2B8}" type="sibTrans" cxnId="{C9925F10-48F6-4059-91C0-08642AF93D68}">
      <dgm:prSet/>
      <dgm:spPr/>
      <dgm:t>
        <a:bodyPr/>
        <a:lstStyle/>
        <a:p>
          <a:endParaRPr lang="en-US"/>
        </a:p>
      </dgm:t>
    </dgm:pt>
    <dgm:pt modelId="{741A0824-521B-481A-AB5E-2B34EF6B4AE7}" type="pres">
      <dgm:prSet presAssocID="{3ABEE502-A242-48A9-942E-CD60F6C7E4AB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CAB5A62-A4C2-4C66-9B31-44C02486E752}" type="pres">
      <dgm:prSet presAssocID="{3ABEE502-A242-48A9-942E-CD60F6C7E4AB}" presName="radial" presStyleCnt="0">
        <dgm:presLayoutVars>
          <dgm:animLvl val="ctr"/>
        </dgm:presLayoutVars>
      </dgm:prSet>
      <dgm:spPr/>
    </dgm:pt>
    <dgm:pt modelId="{297A246A-9D1F-4F35-906F-86B561DD37EE}" type="pres">
      <dgm:prSet presAssocID="{15D05A24-8B85-4305-AB05-9F24D1210418}" presName="centerShape" presStyleLbl="vennNode1" presStyleIdx="0" presStyleCnt="4"/>
      <dgm:spPr/>
      <dgm:t>
        <a:bodyPr/>
        <a:lstStyle/>
        <a:p>
          <a:endParaRPr lang="en-US"/>
        </a:p>
      </dgm:t>
    </dgm:pt>
    <dgm:pt modelId="{DA8371EF-3CAA-4D52-8596-23FFD0F8B7E0}" type="pres">
      <dgm:prSet presAssocID="{54E1A87F-E4E9-42AA-8BE5-A87C4216E6A5}" presName="node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FE30A7-249F-47DB-AAAE-644E5D6AC6ED}" type="pres">
      <dgm:prSet presAssocID="{F1F427B9-F02E-46E6-B384-E46858065824}" presName="node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AD9FC7-0220-431A-AA4A-5583533257CF}" type="pres">
      <dgm:prSet presAssocID="{4E342F1A-DB17-421B-825F-0C3536DBBEE3}" presName="node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9435EB-A18C-436D-8AF2-BF98CB3D33B2}" type="presOf" srcId="{4E342F1A-DB17-421B-825F-0C3536DBBEE3}" destId="{25AD9FC7-0220-431A-AA4A-5583533257CF}" srcOrd="0" destOrd="0" presId="urn:microsoft.com/office/officeart/2005/8/layout/radial3"/>
    <dgm:cxn modelId="{F6CB9E31-F4B6-4945-8BC1-A30B6FE8499D}" type="presOf" srcId="{F1F427B9-F02E-46E6-B384-E46858065824}" destId="{AFFE30A7-249F-47DB-AAAE-644E5D6AC6ED}" srcOrd="0" destOrd="0" presId="urn:microsoft.com/office/officeart/2005/8/layout/radial3"/>
    <dgm:cxn modelId="{E10DAB7B-E861-4925-B23E-C3EA264D9319}" type="presOf" srcId="{54E1A87F-E4E9-42AA-8BE5-A87C4216E6A5}" destId="{DA8371EF-3CAA-4D52-8596-23FFD0F8B7E0}" srcOrd="0" destOrd="0" presId="urn:microsoft.com/office/officeart/2005/8/layout/radial3"/>
    <dgm:cxn modelId="{22A58443-20F3-44BB-8398-01D7A4486870}" type="presOf" srcId="{15D05A24-8B85-4305-AB05-9F24D1210418}" destId="{297A246A-9D1F-4F35-906F-86B561DD37EE}" srcOrd="0" destOrd="0" presId="urn:microsoft.com/office/officeart/2005/8/layout/radial3"/>
    <dgm:cxn modelId="{E6C79724-AD7A-4221-A511-B75C723D0C93}" srcId="{3ABEE502-A242-48A9-942E-CD60F6C7E4AB}" destId="{15D05A24-8B85-4305-AB05-9F24D1210418}" srcOrd="0" destOrd="0" parTransId="{5B6B522E-C13B-4D2B-B5FE-AAC02C631F86}" sibTransId="{64504335-E3DE-4654-91E7-E3A6E0E6AE03}"/>
    <dgm:cxn modelId="{30F31E04-17DC-4D3D-B233-0E1474CFEB23}" type="presOf" srcId="{3ABEE502-A242-48A9-942E-CD60F6C7E4AB}" destId="{741A0824-521B-481A-AB5E-2B34EF6B4AE7}" srcOrd="0" destOrd="0" presId="urn:microsoft.com/office/officeart/2005/8/layout/radial3"/>
    <dgm:cxn modelId="{9C7B4489-7763-44C8-A368-71DB2F281023}" srcId="{15D05A24-8B85-4305-AB05-9F24D1210418}" destId="{54E1A87F-E4E9-42AA-8BE5-A87C4216E6A5}" srcOrd="0" destOrd="0" parTransId="{19E50D54-8DA9-4A2B-B5F8-4FB834F114BA}" sibTransId="{FAFFB021-0CCF-4094-8DA6-5B007D111846}"/>
    <dgm:cxn modelId="{C9925F10-48F6-4059-91C0-08642AF93D68}" srcId="{15D05A24-8B85-4305-AB05-9F24D1210418}" destId="{4E342F1A-DB17-421B-825F-0C3536DBBEE3}" srcOrd="2" destOrd="0" parTransId="{0866EF32-3104-4E0E-AB4F-859CF9A9F912}" sibTransId="{DCD0295D-4B35-430B-A641-00FD81F6E2B8}"/>
    <dgm:cxn modelId="{2DC6738F-C701-4F3A-BE91-18A6F7516737}" srcId="{15D05A24-8B85-4305-AB05-9F24D1210418}" destId="{F1F427B9-F02E-46E6-B384-E46858065824}" srcOrd="1" destOrd="0" parTransId="{2BA9584A-1CBA-40AB-B091-ADC62661F334}" sibTransId="{5E6CCC84-666B-415C-812F-4117D365C687}"/>
    <dgm:cxn modelId="{B0F05199-5A89-49A2-8CB9-6AE735392589}" type="presParOf" srcId="{741A0824-521B-481A-AB5E-2B34EF6B4AE7}" destId="{6CAB5A62-A4C2-4C66-9B31-44C02486E752}" srcOrd="0" destOrd="0" presId="urn:microsoft.com/office/officeart/2005/8/layout/radial3"/>
    <dgm:cxn modelId="{A9C77A8D-F86D-4D98-AAB6-A13E29843E01}" type="presParOf" srcId="{6CAB5A62-A4C2-4C66-9B31-44C02486E752}" destId="{297A246A-9D1F-4F35-906F-86B561DD37EE}" srcOrd="0" destOrd="0" presId="urn:microsoft.com/office/officeart/2005/8/layout/radial3"/>
    <dgm:cxn modelId="{C4DC6392-7F51-4F10-8BF9-A40F6C37DCF8}" type="presParOf" srcId="{6CAB5A62-A4C2-4C66-9B31-44C02486E752}" destId="{DA8371EF-3CAA-4D52-8596-23FFD0F8B7E0}" srcOrd="1" destOrd="0" presId="urn:microsoft.com/office/officeart/2005/8/layout/radial3"/>
    <dgm:cxn modelId="{4CE19745-3D45-45F5-A90B-3EC3B668D6F1}" type="presParOf" srcId="{6CAB5A62-A4C2-4C66-9B31-44C02486E752}" destId="{AFFE30A7-249F-47DB-AAAE-644E5D6AC6ED}" srcOrd="2" destOrd="0" presId="urn:microsoft.com/office/officeart/2005/8/layout/radial3"/>
    <dgm:cxn modelId="{10468668-9E8E-4723-9286-17BB54177B02}" type="presParOf" srcId="{6CAB5A62-A4C2-4C66-9B31-44C02486E752}" destId="{25AD9FC7-0220-431A-AA4A-5583533257CF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BEE502-A242-48A9-942E-CD60F6C7E4AB}" type="doc">
      <dgm:prSet loTypeId="urn:microsoft.com/office/officeart/2005/8/layout/radial3" loCatId="cycle" qsTypeId="urn:microsoft.com/office/officeart/2005/8/quickstyle/3d3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15D05A24-8B85-4305-AB05-9F24D1210418}">
      <dgm:prSet phldrT="[Text]"/>
      <dgm:spPr/>
      <dgm:t>
        <a:bodyPr/>
        <a:lstStyle/>
        <a:p>
          <a:pPr>
            <a:buClrTx/>
            <a:buSzTx/>
            <a:buFontTx/>
            <a:buNone/>
          </a:pPr>
          <a:r>
            <a:rPr kumimoji="0" lang="en-US" b="1" i="0" u="none" strike="noStrike" cap="none" spc="0" normalizeH="0" baseline="0" noProof="0" dirty="0">
              <a:ln/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Parking</a:t>
          </a:r>
          <a:endParaRPr lang="en-US" dirty="0">
            <a:solidFill>
              <a:srgbClr val="002060"/>
            </a:solidFill>
          </a:endParaRPr>
        </a:p>
      </dgm:t>
    </dgm:pt>
    <dgm:pt modelId="{5B6B522E-C13B-4D2B-B5FE-AAC02C631F86}" type="parTrans" cxnId="{E6C79724-AD7A-4221-A511-B75C723D0C93}">
      <dgm:prSet/>
      <dgm:spPr/>
      <dgm:t>
        <a:bodyPr/>
        <a:lstStyle/>
        <a:p>
          <a:endParaRPr lang="en-US"/>
        </a:p>
      </dgm:t>
    </dgm:pt>
    <dgm:pt modelId="{64504335-E3DE-4654-91E7-E3A6E0E6AE03}" type="sibTrans" cxnId="{E6C79724-AD7A-4221-A511-B75C723D0C93}">
      <dgm:prSet/>
      <dgm:spPr/>
      <dgm:t>
        <a:bodyPr/>
        <a:lstStyle/>
        <a:p>
          <a:endParaRPr lang="en-US"/>
        </a:p>
      </dgm:t>
    </dgm:pt>
    <dgm:pt modelId="{F1F427B9-F02E-46E6-B384-E46858065824}">
      <dgm:prSet phldrT="[Text]"/>
      <dgm:spPr/>
      <dgm:t>
        <a:bodyPr/>
        <a:lstStyle/>
        <a:p>
          <a:r>
            <a:rPr lang="en-US" dirty="0"/>
            <a:t>Private</a:t>
          </a:r>
        </a:p>
      </dgm:t>
    </dgm:pt>
    <dgm:pt modelId="{2BA9584A-1CBA-40AB-B091-ADC62661F334}" type="parTrans" cxnId="{2DC6738F-C701-4F3A-BE91-18A6F7516737}">
      <dgm:prSet/>
      <dgm:spPr/>
      <dgm:t>
        <a:bodyPr/>
        <a:lstStyle/>
        <a:p>
          <a:endParaRPr lang="en-US"/>
        </a:p>
      </dgm:t>
    </dgm:pt>
    <dgm:pt modelId="{5E6CCC84-666B-415C-812F-4117D365C687}" type="sibTrans" cxnId="{2DC6738F-C701-4F3A-BE91-18A6F7516737}">
      <dgm:prSet/>
      <dgm:spPr/>
      <dgm:t>
        <a:bodyPr/>
        <a:lstStyle/>
        <a:p>
          <a:endParaRPr lang="en-US"/>
        </a:p>
      </dgm:t>
    </dgm:pt>
    <dgm:pt modelId="{4E342F1A-DB17-421B-825F-0C3536DBBEE3}">
      <dgm:prSet phldrT="[Text]"/>
      <dgm:spPr/>
      <dgm:t>
        <a:bodyPr/>
        <a:lstStyle/>
        <a:p>
          <a:r>
            <a:rPr lang="en-US" dirty="0"/>
            <a:t>Public</a:t>
          </a:r>
        </a:p>
      </dgm:t>
    </dgm:pt>
    <dgm:pt modelId="{0866EF32-3104-4E0E-AB4F-859CF9A9F912}" type="parTrans" cxnId="{C9925F10-48F6-4059-91C0-08642AF93D68}">
      <dgm:prSet/>
      <dgm:spPr/>
      <dgm:t>
        <a:bodyPr/>
        <a:lstStyle/>
        <a:p>
          <a:endParaRPr lang="en-US"/>
        </a:p>
      </dgm:t>
    </dgm:pt>
    <dgm:pt modelId="{DCD0295D-4B35-430B-A641-00FD81F6E2B8}" type="sibTrans" cxnId="{C9925F10-48F6-4059-91C0-08642AF93D68}">
      <dgm:prSet/>
      <dgm:spPr/>
      <dgm:t>
        <a:bodyPr/>
        <a:lstStyle/>
        <a:p>
          <a:endParaRPr lang="en-US"/>
        </a:p>
      </dgm:t>
    </dgm:pt>
    <dgm:pt modelId="{741A0824-521B-481A-AB5E-2B34EF6B4AE7}" type="pres">
      <dgm:prSet presAssocID="{3ABEE502-A242-48A9-942E-CD60F6C7E4AB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CAB5A62-A4C2-4C66-9B31-44C02486E752}" type="pres">
      <dgm:prSet presAssocID="{3ABEE502-A242-48A9-942E-CD60F6C7E4AB}" presName="radial" presStyleCnt="0">
        <dgm:presLayoutVars>
          <dgm:animLvl val="ctr"/>
        </dgm:presLayoutVars>
      </dgm:prSet>
      <dgm:spPr/>
    </dgm:pt>
    <dgm:pt modelId="{297A246A-9D1F-4F35-906F-86B561DD37EE}" type="pres">
      <dgm:prSet presAssocID="{15D05A24-8B85-4305-AB05-9F24D1210418}" presName="centerShape" presStyleLbl="vennNode1" presStyleIdx="0" presStyleCnt="3" custLinFactNeighborX="0" custLinFactNeighborY="-9021"/>
      <dgm:spPr/>
      <dgm:t>
        <a:bodyPr/>
        <a:lstStyle/>
        <a:p>
          <a:endParaRPr lang="en-US"/>
        </a:p>
      </dgm:t>
    </dgm:pt>
    <dgm:pt modelId="{AFFE30A7-249F-47DB-AAAE-644E5D6AC6ED}" type="pres">
      <dgm:prSet presAssocID="{F1F427B9-F02E-46E6-B384-E46858065824}" presName="node" presStyleLbl="vennNode1" presStyleIdx="1" presStyleCnt="3" custRadScaleRad="92370" custRadScaleInc="648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AD9FC7-0220-431A-AA4A-5583533257CF}" type="pres">
      <dgm:prSet presAssocID="{4E342F1A-DB17-421B-825F-0C3536DBBEE3}" presName="node" presStyleLbl="vennNode1" presStyleIdx="2" presStyleCnt="3" custRadScaleRad="90422" custRadScaleInc="348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F31E04-17DC-4D3D-B233-0E1474CFEB23}" type="presOf" srcId="{3ABEE502-A242-48A9-942E-CD60F6C7E4AB}" destId="{741A0824-521B-481A-AB5E-2B34EF6B4AE7}" srcOrd="0" destOrd="0" presId="urn:microsoft.com/office/officeart/2005/8/layout/radial3"/>
    <dgm:cxn modelId="{C9925F10-48F6-4059-91C0-08642AF93D68}" srcId="{15D05A24-8B85-4305-AB05-9F24D1210418}" destId="{4E342F1A-DB17-421B-825F-0C3536DBBEE3}" srcOrd="1" destOrd="0" parTransId="{0866EF32-3104-4E0E-AB4F-859CF9A9F912}" sibTransId="{DCD0295D-4B35-430B-A641-00FD81F6E2B8}"/>
    <dgm:cxn modelId="{22A58443-20F3-44BB-8398-01D7A4486870}" type="presOf" srcId="{15D05A24-8B85-4305-AB05-9F24D1210418}" destId="{297A246A-9D1F-4F35-906F-86B561DD37EE}" srcOrd="0" destOrd="0" presId="urn:microsoft.com/office/officeart/2005/8/layout/radial3"/>
    <dgm:cxn modelId="{E6C79724-AD7A-4221-A511-B75C723D0C93}" srcId="{3ABEE502-A242-48A9-942E-CD60F6C7E4AB}" destId="{15D05A24-8B85-4305-AB05-9F24D1210418}" srcOrd="0" destOrd="0" parTransId="{5B6B522E-C13B-4D2B-B5FE-AAC02C631F86}" sibTransId="{64504335-E3DE-4654-91E7-E3A6E0E6AE03}"/>
    <dgm:cxn modelId="{2DC6738F-C701-4F3A-BE91-18A6F7516737}" srcId="{15D05A24-8B85-4305-AB05-9F24D1210418}" destId="{F1F427B9-F02E-46E6-B384-E46858065824}" srcOrd="0" destOrd="0" parTransId="{2BA9584A-1CBA-40AB-B091-ADC62661F334}" sibTransId="{5E6CCC84-666B-415C-812F-4117D365C687}"/>
    <dgm:cxn modelId="{E09435EB-A18C-436D-8AF2-BF98CB3D33B2}" type="presOf" srcId="{4E342F1A-DB17-421B-825F-0C3536DBBEE3}" destId="{25AD9FC7-0220-431A-AA4A-5583533257CF}" srcOrd="0" destOrd="0" presId="urn:microsoft.com/office/officeart/2005/8/layout/radial3"/>
    <dgm:cxn modelId="{F6CB9E31-F4B6-4945-8BC1-A30B6FE8499D}" type="presOf" srcId="{F1F427B9-F02E-46E6-B384-E46858065824}" destId="{AFFE30A7-249F-47DB-AAAE-644E5D6AC6ED}" srcOrd="0" destOrd="0" presId="urn:microsoft.com/office/officeart/2005/8/layout/radial3"/>
    <dgm:cxn modelId="{B0F05199-5A89-49A2-8CB9-6AE735392589}" type="presParOf" srcId="{741A0824-521B-481A-AB5E-2B34EF6B4AE7}" destId="{6CAB5A62-A4C2-4C66-9B31-44C02486E752}" srcOrd="0" destOrd="0" presId="urn:microsoft.com/office/officeart/2005/8/layout/radial3"/>
    <dgm:cxn modelId="{A9C77A8D-F86D-4D98-AAB6-A13E29843E01}" type="presParOf" srcId="{6CAB5A62-A4C2-4C66-9B31-44C02486E752}" destId="{297A246A-9D1F-4F35-906F-86B561DD37EE}" srcOrd="0" destOrd="0" presId="urn:microsoft.com/office/officeart/2005/8/layout/radial3"/>
    <dgm:cxn modelId="{4CE19745-3D45-45F5-A90B-3EC3B668D6F1}" type="presParOf" srcId="{6CAB5A62-A4C2-4C66-9B31-44C02486E752}" destId="{AFFE30A7-249F-47DB-AAAE-644E5D6AC6ED}" srcOrd="1" destOrd="0" presId="urn:microsoft.com/office/officeart/2005/8/layout/radial3"/>
    <dgm:cxn modelId="{10468668-9E8E-4723-9286-17BB54177B02}" type="presParOf" srcId="{6CAB5A62-A4C2-4C66-9B31-44C02486E752}" destId="{25AD9FC7-0220-431A-AA4A-5583533257CF}" srcOrd="2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28F7D-2FBD-4357-948F-3BA9E606A4CD}">
      <dsp:nvSpPr>
        <dsp:cNvPr id="0" name=""/>
        <dsp:cNvSpPr/>
      </dsp:nvSpPr>
      <dsp:spPr>
        <a:xfrm>
          <a:off x="0" y="2242"/>
          <a:ext cx="11758119" cy="1966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Introduction to Secure Smart Parking (SSP)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/>
            <a:t>What is SSP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/>
            <a:t>Problems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/>
            <a:t>Solutions</a:t>
          </a:r>
        </a:p>
      </dsp:txBody>
      <dsp:txXfrm>
        <a:off x="2598012" y="2242"/>
        <a:ext cx="9160107" cy="1966621"/>
      </dsp:txXfrm>
    </dsp:sp>
    <dsp:sp modelId="{433F0A5D-32AC-44DA-A914-9B0AA142A718}">
      <dsp:nvSpPr>
        <dsp:cNvPr id="0" name=""/>
        <dsp:cNvSpPr/>
      </dsp:nvSpPr>
      <dsp:spPr>
        <a:xfrm>
          <a:off x="246388" y="0"/>
          <a:ext cx="2351623" cy="197110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D2D9E6F-3B2F-4048-BFE5-C50B6D46D32B}">
      <dsp:nvSpPr>
        <dsp:cNvPr id="0" name=""/>
        <dsp:cNvSpPr/>
      </dsp:nvSpPr>
      <dsp:spPr>
        <a:xfrm>
          <a:off x="0" y="2217493"/>
          <a:ext cx="11758119" cy="24638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Security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/>
            <a:t>Encryption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i="0" kern="1200" dirty="0"/>
            <a:t>Rivest Cipher 4</a:t>
          </a:r>
          <a:r>
            <a:rPr lang="en-US" sz="2400" kern="1200" dirty="0"/>
            <a:t>(RC4)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/>
            <a:t>Secure Sockets Layer(SSL)</a:t>
          </a:r>
        </a:p>
      </dsp:txBody>
      <dsp:txXfrm>
        <a:off x="2598012" y="2217493"/>
        <a:ext cx="9160107" cy="2463882"/>
      </dsp:txXfrm>
    </dsp:sp>
    <dsp:sp modelId="{5CF3495A-4EB8-460D-B3EF-0F309FFFB210}">
      <dsp:nvSpPr>
        <dsp:cNvPr id="0" name=""/>
        <dsp:cNvSpPr/>
      </dsp:nvSpPr>
      <dsp:spPr>
        <a:xfrm>
          <a:off x="246388" y="2463882"/>
          <a:ext cx="2351623" cy="197110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2677126-145A-4764-BE87-6AACAF48588A}">
      <dsp:nvSpPr>
        <dsp:cNvPr id="0" name=""/>
        <dsp:cNvSpPr/>
      </dsp:nvSpPr>
      <dsp:spPr>
        <a:xfrm>
          <a:off x="0" y="4927764"/>
          <a:ext cx="11758119" cy="17638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Website overview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Component &amp; Prototype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Video for SSP operation</a:t>
          </a:r>
        </a:p>
      </dsp:txBody>
      <dsp:txXfrm>
        <a:off x="2598012" y="4927764"/>
        <a:ext cx="9160107" cy="1763893"/>
      </dsp:txXfrm>
    </dsp:sp>
    <dsp:sp modelId="{A18DDE5D-F0A9-4D85-B5EF-1ACEC14C0EA8}">
      <dsp:nvSpPr>
        <dsp:cNvPr id="0" name=""/>
        <dsp:cNvSpPr/>
      </dsp:nvSpPr>
      <dsp:spPr>
        <a:xfrm>
          <a:off x="227104" y="5164341"/>
          <a:ext cx="2390190" cy="129073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A246A-9D1F-4F35-906F-86B561DD37EE}">
      <dsp:nvSpPr>
        <dsp:cNvPr id="0" name=""/>
        <dsp:cNvSpPr/>
      </dsp:nvSpPr>
      <dsp:spPr>
        <a:xfrm>
          <a:off x="3164011" y="1964622"/>
          <a:ext cx="4121826" cy="4121826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3767638" y="2568249"/>
        <a:ext cx="2914572" cy="2914572"/>
      </dsp:txXfrm>
    </dsp:sp>
    <dsp:sp modelId="{DA8371EF-3CAA-4D52-8596-23FFD0F8B7E0}">
      <dsp:nvSpPr>
        <dsp:cNvPr id="0" name=""/>
        <dsp:cNvSpPr/>
      </dsp:nvSpPr>
      <dsp:spPr>
        <a:xfrm>
          <a:off x="4194467" y="313445"/>
          <a:ext cx="2060913" cy="2060913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Web Application</a:t>
          </a:r>
        </a:p>
      </dsp:txBody>
      <dsp:txXfrm>
        <a:off x="4496281" y="615259"/>
        <a:ext cx="1457285" cy="1457285"/>
      </dsp:txXfrm>
    </dsp:sp>
    <dsp:sp modelId="{AFFE30A7-249F-47DB-AAAE-644E5D6AC6ED}">
      <dsp:nvSpPr>
        <dsp:cNvPr id="0" name=""/>
        <dsp:cNvSpPr/>
      </dsp:nvSpPr>
      <dsp:spPr>
        <a:xfrm>
          <a:off x="6516830" y="4335895"/>
          <a:ext cx="2060913" cy="2060913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AI</a:t>
          </a:r>
        </a:p>
      </dsp:txBody>
      <dsp:txXfrm>
        <a:off x="6818644" y="4637709"/>
        <a:ext cx="1457285" cy="1457285"/>
      </dsp:txXfrm>
    </dsp:sp>
    <dsp:sp modelId="{25AD9FC7-0220-431A-AA4A-5583533257CF}">
      <dsp:nvSpPr>
        <dsp:cNvPr id="0" name=""/>
        <dsp:cNvSpPr/>
      </dsp:nvSpPr>
      <dsp:spPr>
        <a:xfrm>
          <a:off x="1872105" y="4335895"/>
          <a:ext cx="2060913" cy="2060913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IOT Security</a:t>
          </a:r>
        </a:p>
      </dsp:txBody>
      <dsp:txXfrm>
        <a:off x="2173919" y="4637709"/>
        <a:ext cx="1457285" cy="14572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A246A-9D1F-4F35-906F-86B561DD37EE}">
      <dsp:nvSpPr>
        <dsp:cNvPr id="0" name=""/>
        <dsp:cNvSpPr/>
      </dsp:nvSpPr>
      <dsp:spPr>
        <a:xfrm>
          <a:off x="3363877" y="1056753"/>
          <a:ext cx="3722094" cy="3722094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6200" b="1" i="0" u="none" strike="noStrike" kern="1200" cap="none" spc="0" normalizeH="0" baseline="0" noProof="0" dirty="0">
              <a:ln/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Parking</a:t>
          </a:r>
          <a:endParaRPr lang="en-US" sz="6200" kern="1200" dirty="0">
            <a:solidFill>
              <a:srgbClr val="002060"/>
            </a:solidFill>
          </a:endParaRPr>
        </a:p>
      </dsp:txBody>
      <dsp:txXfrm>
        <a:off x="3908965" y="1601841"/>
        <a:ext cx="2631918" cy="2631918"/>
      </dsp:txXfrm>
    </dsp:sp>
    <dsp:sp modelId="{AFFE30A7-249F-47DB-AAAE-644E5D6AC6ED}">
      <dsp:nvSpPr>
        <dsp:cNvPr id="0" name=""/>
        <dsp:cNvSpPr/>
      </dsp:nvSpPr>
      <dsp:spPr>
        <a:xfrm>
          <a:off x="6295484" y="3428970"/>
          <a:ext cx="1861047" cy="1861047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Private</a:t>
          </a:r>
        </a:p>
      </dsp:txBody>
      <dsp:txXfrm>
        <a:off x="6568028" y="3701514"/>
        <a:ext cx="1315959" cy="1315959"/>
      </dsp:txXfrm>
    </dsp:sp>
    <dsp:sp modelId="{25AD9FC7-0220-431A-AA4A-5583533257CF}">
      <dsp:nvSpPr>
        <dsp:cNvPr id="0" name=""/>
        <dsp:cNvSpPr/>
      </dsp:nvSpPr>
      <dsp:spPr>
        <a:xfrm>
          <a:off x="2346320" y="3429023"/>
          <a:ext cx="1861047" cy="1861047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Public</a:t>
          </a:r>
        </a:p>
      </dsp:txBody>
      <dsp:txXfrm>
        <a:off x="2618864" y="3701567"/>
        <a:ext cx="1315959" cy="1315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52E2E-01DB-4EDE-A98D-79D9E6B95F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CDC5B-D565-4C99-A205-771A142BC1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BBDC3-A44E-4893-91A6-DD1C711BF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3662-A66C-462A-B123-437A0F303B00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FAE0D-8A00-4036-A976-DE8B73248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A8D6D-2E3A-4654-88DA-93A23D10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D550-21CC-4208-A102-1DCAF5953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1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26FAB-1D37-44CB-A415-4A58006A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4360F3-D3E3-4AB7-8294-F737FA6DE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06B80-7654-4415-9479-CB08F788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3662-A66C-462A-B123-437A0F303B00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6C168-0433-46EE-9356-D38A6F54B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78374-9A8D-4324-B674-0EAE50F4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D550-21CC-4208-A102-1DCAF5953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3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F75D7A-EC47-4096-AA7C-FE1A0BD5A5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C3357C-C55C-4D9C-B286-AB1CA7D78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32FD7-6B0B-4F6D-B5E3-EEDE71FFF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3662-A66C-462A-B123-437A0F303B00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06AB8-8075-42F3-A441-21F2556CA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05C51-08DC-460E-AA97-819B9E40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D550-21CC-4208-A102-1DCAF5953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19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73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621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69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096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98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365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50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14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05EA9-29F6-499B-BAC1-3DE321EA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3BB53-5D1D-4243-ABF9-6922AA05D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E5C9F-D34F-4B74-B150-66A77E6CE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3662-A66C-462A-B123-437A0F303B00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C5EAB-E296-4FB0-B95E-715B11B82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A7A53-C760-4E2B-B4BE-5F797BF45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D550-21CC-4208-A102-1DCAF5953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438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87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7451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10878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7336996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011074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474313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50957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791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9849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3662-A66C-462A-B123-437A0F303B00}" type="datetimeFigureOut">
              <a:rPr lang="en-US" smtClean="0"/>
              <a:pPr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D550-21CC-4208-A102-1DCAF5953FE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70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1787D-E902-47AE-B39B-679E3F8EE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D637E-9E09-4584-AED7-CD6A6CA05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616BD-2FCC-4F45-B019-DFA8DDDDB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3662-A66C-462A-B123-437A0F303B00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6D134-9179-435F-8356-DA1273129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DD7C6-7AD7-4DB4-9FAE-65A8A10B0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D550-21CC-4208-A102-1DCAF5953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777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3662-A66C-462A-B123-437A0F303B00}" type="datetimeFigureOut">
              <a:rPr lang="en-US" smtClean="0"/>
              <a:pPr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D550-21CC-4208-A102-1DCAF5953F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759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3662-A66C-462A-B123-437A0F303B00}" type="datetimeFigureOut">
              <a:rPr lang="en-US" smtClean="0"/>
              <a:pPr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D550-21CC-4208-A102-1DCAF5953FE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0030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3662-A66C-462A-B123-437A0F303B00}" type="datetimeFigureOut">
              <a:rPr lang="en-US" smtClean="0"/>
              <a:pPr/>
              <a:t>7/4/2021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D550-21CC-4208-A102-1DCAF5953F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224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3662-A66C-462A-B123-437A0F303B00}" type="datetimeFigureOut">
              <a:rPr lang="en-US" smtClean="0"/>
              <a:pPr/>
              <a:t>7/4/2021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D550-21CC-4208-A102-1DCAF5953F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983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3662-A66C-462A-B123-437A0F303B00}" type="datetimeFigureOut">
              <a:rPr lang="en-US" smtClean="0"/>
              <a:pPr/>
              <a:t>7/4/2021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D550-21CC-4208-A102-1DCAF5953F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113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3662-A66C-462A-B123-437A0F303B00}" type="datetimeFigureOut">
              <a:rPr lang="en-US" smtClean="0"/>
              <a:pPr/>
              <a:t>7/4/2021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D550-21CC-4208-A102-1DCAF5953F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652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2F33662-A66C-462A-B123-437A0F303B00}" type="datetimeFigureOut">
              <a:rPr lang="en-US" smtClean="0"/>
              <a:pPr/>
              <a:t>7/4/2021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51494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AD550-21CC-4208-A102-1DCAF5953FEF}" type="slidenum">
              <a:rPr lang="en-US" smtClean="0">
                <a:solidFill>
                  <a:srgbClr val="514949"/>
                </a:solidFill>
              </a:rPr>
              <a:pPr/>
              <a:t>‹#›</a:t>
            </a:fld>
            <a:endParaRPr lang="en-US">
              <a:solidFill>
                <a:srgbClr val="51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2479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3662-A66C-462A-B123-437A0F303B00}" type="datetimeFigureOut">
              <a:rPr lang="en-US" smtClean="0"/>
              <a:pPr/>
              <a:t>7/4/2021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D550-21CC-4208-A102-1DCAF5953F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629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3662-A66C-462A-B123-437A0F303B00}" type="datetimeFigureOut">
              <a:rPr lang="en-US" smtClean="0"/>
              <a:pPr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D550-21CC-4208-A102-1DCAF5953F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606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3662-A66C-462A-B123-437A0F303B00}" type="datetimeFigureOut">
              <a:rPr lang="en-US" smtClean="0"/>
              <a:pPr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D550-21CC-4208-A102-1DCAF5953F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51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25AA-4ACF-44A9-AF48-CAE0B569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D8469-B6F7-4218-97F9-F3E29C93B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6C23B-F82C-4382-B143-D1BE27A7D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1E677-FAA9-4920-908C-46603932F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3662-A66C-462A-B123-437A0F303B00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C23DE-A54D-40F1-9D6E-F73D7B1A0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43A2A-054D-4191-80BD-C7127EA69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D550-21CC-4208-A102-1DCAF5953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62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C9E9-A404-4FC2-9BA8-B223282B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2C48E-127F-40C3-B22A-9BDB2C0CA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487D7-EE9B-4838-B125-A79D3A5E8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CB67B-569D-4C3E-B7AD-68CD2456A6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853D52-DE8F-4F94-AA78-6A34D1E79E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3211FB-53CE-4CE4-854F-345B012E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3662-A66C-462A-B123-437A0F303B00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03E05-309E-4D9C-8D38-E10FF3107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C054DE-0A8B-47B8-92C5-F23EAFA8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D550-21CC-4208-A102-1DCAF5953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0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AE7D0-3291-44E0-8CE8-1258F3AE9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AA4019-E8EE-4468-BA06-774669303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3662-A66C-462A-B123-437A0F303B00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EC518-FC92-4418-BFDF-1F0C8F26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52152B-0328-4AC7-A7BF-EBD8C20A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D550-21CC-4208-A102-1DCAF5953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4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51E62A-150A-4C47-8703-80F801C5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3662-A66C-462A-B123-437A0F303B00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7AFB9-FD5A-43D1-B2DC-07842FBF2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A5F7F-6792-4092-A25E-D466C597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D550-21CC-4208-A102-1DCAF5953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78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11F9F-91F4-481B-AE6B-F769D0057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9D390-B35F-48FD-9077-DAFEF3639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D3B28-0CD1-447C-BB50-4701C2406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3B034-0E7C-49CA-8884-2160B46DD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3662-A66C-462A-B123-437A0F303B00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A20ED1-515B-46D3-969A-9C25C79FD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BDB04-CE2F-4E37-8594-AF0A2832B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D550-21CC-4208-A102-1DCAF5953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23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C1E7-291D-426B-9540-5536C9A5D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591865-B360-42C5-8F51-1ED32F94BE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30294-769E-444C-8E64-7C60DDA3C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E7238-6766-42E3-85B5-4220947F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3662-A66C-462A-B123-437A0F303B00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D9A5A-2A07-4712-A022-D20FCDE99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A8F07-651D-40C7-81CA-7DF12B784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AD550-21CC-4208-A102-1DCAF5953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0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F31B39-25B4-4773-887A-E8C08416F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5E8E8-CE00-4C2D-9C9D-BD0469D94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829F3-3EE2-463B-8F38-1B8E5821AB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33662-A66C-462A-B123-437A0F303B00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42848-E234-49AF-A3D4-26770F2B4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07D94-D6B6-4D53-83AF-6AA3F551D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AD550-21CC-4208-A102-1DCAF5953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65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3885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2F33662-A66C-462A-B123-437A0F303B00}" type="datetimeFigureOut">
              <a:rPr lang="en-US" smtClean="0"/>
              <a:pPr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C6AD550-21CC-4208-A102-1DCAF5953FE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039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3.png"/><Relationship Id="rId7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14.png"/><Relationship Id="rId9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F9CC-6A89-4B2F-B64F-ACBBD8603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143"/>
            <a:ext cx="9144000" cy="1008637"/>
          </a:xfrm>
        </p:spPr>
        <p:txBody>
          <a:bodyPr>
            <a:normAutofit/>
          </a:bodyPr>
          <a:lstStyle/>
          <a:p>
            <a:r>
              <a:rPr lang="en-US" sz="5400" b="1" i="1" u="sng" dirty="0">
                <a:solidFill>
                  <a:srgbClr val="FF0000"/>
                </a:solidFill>
                <a:latin typeface="Algerian" panose="04020705040A02060702" pitchFamily="82" charset="0"/>
              </a:rPr>
              <a:t>SECURE SMART PARKING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34733E-7403-49C9-B7F7-BE0CBFFF8BF7}"/>
              </a:ext>
            </a:extLst>
          </p:cNvPr>
          <p:cNvSpPr txBox="1"/>
          <p:nvPr/>
        </p:nvSpPr>
        <p:spPr>
          <a:xfrm>
            <a:off x="1342409" y="1202780"/>
            <a:ext cx="960823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Baskerville Old Face" panose="02020602080505020303" pitchFamily="18" charset="0"/>
                <a:ea typeface="+mn-ea"/>
                <a:cs typeface="+mn-cs"/>
              </a:rPr>
              <a:t>Presented By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12700">
                  <a:solidFill>
                    <a:srgbClr val="A5A5A5">
                      <a:lumMod val="50000"/>
                    </a:srgb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177800">
                    <a:srgbClr val="A5A5A5">
                      <a:lumMod val="50000"/>
                    </a:srgbClr>
                  </a:innerShdw>
                </a:effectLst>
                <a:uLnTx/>
                <a:uFillTx/>
                <a:latin typeface="Forte" panose="03060902040502070203" pitchFamily="66" charset="0"/>
                <a:ea typeface="+mn-ea"/>
                <a:cs typeface="+mn-cs"/>
              </a:rPr>
              <a:t>Ahmed Mohamed Elkholy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12700">
                  <a:solidFill>
                    <a:srgbClr val="A5A5A5">
                      <a:lumMod val="50000"/>
                    </a:srgb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177800">
                    <a:srgbClr val="A5A5A5">
                      <a:lumMod val="50000"/>
                    </a:srgbClr>
                  </a:innerShdw>
                </a:effectLst>
                <a:uLnTx/>
                <a:uFillTx/>
                <a:latin typeface="Forte" panose="03060902040502070203" pitchFamily="66" charset="0"/>
                <a:ea typeface="+mn-ea"/>
                <a:cs typeface="+mn-cs"/>
              </a:rPr>
              <a:t>201600281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12700">
                  <a:solidFill>
                    <a:srgbClr val="A5A5A5">
                      <a:lumMod val="50000"/>
                    </a:srgb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177800">
                    <a:srgbClr val="A5A5A5">
                      <a:lumMod val="50000"/>
                    </a:srgbClr>
                  </a:innerShdw>
                </a:effectLst>
                <a:uLnTx/>
                <a:uFillTx/>
                <a:latin typeface="Forte" panose="03060902040502070203" pitchFamily="66" charset="0"/>
                <a:ea typeface="+mn-ea"/>
                <a:cs typeface="+mn-cs"/>
              </a:rPr>
              <a:t>Mohamed Khaled Basha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12700">
                  <a:solidFill>
                    <a:srgbClr val="A5A5A5">
                      <a:lumMod val="50000"/>
                    </a:srgb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177800">
                    <a:srgbClr val="A5A5A5">
                      <a:lumMod val="50000"/>
                    </a:srgbClr>
                  </a:innerShdw>
                </a:effectLst>
                <a:uLnTx/>
                <a:uFillTx/>
                <a:latin typeface="Forte" panose="03060902040502070203" pitchFamily="66" charset="0"/>
                <a:ea typeface="+mn-ea"/>
                <a:cs typeface="+mn-cs"/>
              </a:rPr>
              <a:t>201600443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12700">
                  <a:solidFill>
                    <a:srgbClr val="A5A5A5">
                      <a:lumMod val="50000"/>
                    </a:srgb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177800">
                    <a:srgbClr val="A5A5A5">
                      <a:lumMod val="50000"/>
                    </a:srgbClr>
                  </a:innerShdw>
                </a:effectLst>
                <a:uLnTx/>
                <a:uFillTx/>
                <a:latin typeface="Forte" panose="03060902040502070203" pitchFamily="66" charset="0"/>
                <a:ea typeface="+mn-ea"/>
                <a:cs typeface="+mn-cs"/>
              </a:rPr>
              <a:t>Mohamed Ahmed </a:t>
            </a:r>
            <a:r>
              <a:rPr kumimoji="0" lang="en-US" sz="2800" b="1" i="0" u="none" strike="noStrike" kern="1200" cap="none" spc="0" normalizeH="0" baseline="0" noProof="0" dirty="0" err="1">
                <a:ln w="12700">
                  <a:solidFill>
                    <a:srgbClr val="A5A5A5">
                      <a:lumMod val="50000"/>
                    </a:srgb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177800">
                    <a:srgbClr val="A5A5A5">
                      <a:lumMod val="50000"/>
                    </a:srgbClr>
                  </a:innerShdw>
                </a:effectLst>
                <a:uLnTx/>
                <a:uFillTx/>
                <a:latin typeface="Forte" panose="03060902040502070203" pitchFamily="66" charset="0"/>
                <a:ea typeface="+mn-ea"/>
                <a:cs typeface="+mn-cs"/>
              </a:rPr>
              <a:t>Shama</a:t>
            </a:r>
            <a:endParaRPr kumimoji="0" lang="en-US" sz="2800" b="1" i="0" u="none" strike="noStrike" kern="1200" cap="none" spc="0" normalizeH="0" baseline="0" noProof="0" dirty="0">
              <a:ln w="12700">
                <a:solidFill>
                  <a:srgbClr val="A5A5A5">
                    <a:lumMod val="50000"/>
                  </a:srgbClr>
                </a:solidFill>
                <a:prstDash val="solid"/>
              </a:ln>
              <a:solidFill>
                <a:srgbClr val="00B0F0"/>
              </a:solidFill>
              <a:effectLst>
                <a:innerShdw blurRad="177800">
                  <a:srgbClr val="A5A5A5">
                    <a:lumMod val="50000"/>
                  </a:srgbClr>
                </a:innerShdw>
              </a:effectLst>
              <a:uLnTx/>
              <a:uFillTx/>
              <a:latin typeface="Forte" panose="03060902040502070203" pitchFamily="66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12700">
                  <a:solidFill>
                    <a:srgbClr val="A5A5A5">
                      <a:lumMod val="50000"/>
                    </a:srgb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177800">
                    <a:srgbClr val="A5A5A5">
                      <a:lumMod val="50000"/>
                    </a:srgbClr>
                  </a:innerShdw>
                </a:effectLst>
                <a:uLnTx/>
                <a:uFillTx/>
                <a:latin typeface="Forte" panose="03060902040502070203" pitchFamily="66" charset="0"/>
                <a:ea typeface="+mn-ea"/>
                <a:cs typeface="+mn-cs"/>
              </a:rPr>
              <a:t>201600428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12700">
                  <a:solidFill>
                    <a:srgbClr val="A5A5A5">
                      <a:lumMod val="50000"/>
                    </a:srgb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177800">
                    <a:srgbClr val="A5A5A5">
                      <a:lumMod val="50000"/>
                    </a:srgbClr>
                  </a:innerShdw>
                </a:effectLst>
                <a:uLnTx/>
                <a:uFillTx/>
                <a:latin typeface="Forte" panose="03060902040502070203" pitchFamily="66" charset="0"/>
                <a:ea typeface="+mn-ea"/>
                <a:cs typeface="+mn-cs"/>
              </a:rPr>
              <a:t>Ali Emad </a:t>
            </a:r>
            <a:r>
              <a:rPr kumimoji="0" lang="en-US" sz="2800" b="1" i="0" u="none" strike="noStrike" kern="1200" cap="none" spc="0" normalizeH="0" baseline="0" noProof="0" dirty="0" err="1">
                <a:ln w="12700">
                  <a:solidFill>
                    <a:srgbClr val="A5A5A5">
                      <a:lumMod val="50000"/>
                    </a:srgb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177800">
                    <a:srgbClr val="A5A5A5">
                      <a:lumMod val="50000"/>
                    </a:srgbClr>
                  </a:innerShdw>
                </a:effectLst>
                <a:uLnTx/>
                <a:uFillTx/>
                <a:latin typeface="Forte" panose="03060902040502070203" pitchFamily="66" charset="0"/>
                <a:ea typeface="+mn-ea"/>
                <a:cs typeface="+mn-cs"/>
              </a:rPr>
              <a:t>fekry</a:t>
            </a:r>
            <a:endParaRPr kumimoji="0" lang="en-US" sz="2800" b="1" i="0" u="none" strike="noStrike" kern="1200" cap="none" spc="0" normalizeH="0" baseline="0" noProof="0" dirty="0">
              <a:ln w="12700">
                <a:solidFill>
                  <a:srgbClr val="A5A5A5">
                    <a:lumMod val="50000"/>
                  </a:srgbClr>
                </a:solidFill>
                <a:prstDash val="solid"/>
              </a:ln>
              <a:solidFill>
                <a:srgbClr val="00B0F0"/>
              </a:solidFill>
              <a:effectLst>
                <a:innerShdw blurRad="177800">
                  <a:srgbClr val="A5A5A5">
                    <a:lumMod val="50000"/>
                  </a:srgbClr>
                </a:innerShdw>
              </a:effectLst>
              <a:uLnTx/>
              <a:uFillTx/>
              <a:latin typeface="Forte" panose="03060902040502070203" pitchFamily="66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12700">
                  <a:solidFill>
                    <a:srgbClr val="A5A5A5">
                      <a:lumMod val="50000"/>
                    </a:srgb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177800">
                    <a:srgbClr val="A5A5A5">
                      <a:lumMod val="50000"/>
                    </a:srgbClr>
                  </a:innerShdw>
                </a:effectLst>
                <a:uLnTx/>
                <a:uFillTx/>
                <a:latin typeface="Forte" panose="03060902040502070203" pitchFamily="66" charset="0"/>
                <a:ea typeface="+mn-ea"/>
                <a:cs typeface="+mn-cs"/>
              </a:rPr>
              <a:t>201600378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anose="02020602080505020303" pitchFamily="18" charset="0"/>
                <a:ea typeface="+mn-ea"/>
                <a:cs typeface="+mn-cs"/>
              </a:rPr>
              <a:t>Supervisor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 w="12700">
                  <a:solidFill>
                    <a:srgbClr val="A5A5A5">
                      <a:lumMod val="50000"/>
                    </a:srgb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177800">
                    <a:srgbClr val="A5A5A5">
                      <a:lumMod val="50000"/>
                    </a:srgbClr>
                  </a:innerShdw>
                </a:effectLst>
                <a:uLnTx/>
                <a:uFillTx/>
                <a:latin typeface="Forte" panose="03060902040502070203" pitchFamily="66" charset="0"/>
                <a:ea typeface="+mn-ea"/>
                <a:cs typeface="+mn-cs"/>
              </a:rPr>
              <a:t>Dr: Sanaa Abdel Dayem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9953CE-0E5D-4996-A1D1-F6CC29990CE7}"/>
              </a:ext>
            </a:extLst>
          </p:cNvPr>
          <p:cNvGrpSpPr/>
          <p:nvPr/>
        </p:nvGrpSpPr>
        <p:grpSpPr>
          <a:xfrm>
            <a:off x="167719" y="2192204"/>
            <a:ext cx="3207026" cy="3345912"/>
            <a:chOff x="121589" y="1420478"/>
            <a:chExt cx="3207026" cy="33459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96ED04E-BFA5-45AC-8DC5-2FC8151BE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89" y="1420478"/>
              <a:ext cx="3207026" cy="25741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E9A8F9-5924-476C-ADB7-875872C63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937" y="2752060"/>
              <a:ext cx="2014330" cy="201433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753EEDC-E82B-4248-B39A-8456EEDC1D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306" y="1831765"/>
            <a:ext cx="3273694" cy="319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6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BD3817-598A-4A1A-96E2-A6B212F5C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25"/>
          <a:stretch/>
        </p:blipFill>
        <p:spPr>
          <a:xfrm>
            <a:off x="0" y="1804738"/>
            <a:ext cx="12192000" cy="33541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4B1A8C-DAC9-4185-A843-9A3F04585FE9}"/>
              </a:ext>
            </a:extLst>
          </p:cNvPr>
          <p:cNvSpPr/>
          <p:nvPr/>
        </p:nvSpPr>
        <p:spPr>
          <a:xfrm>
            <a:off x="0" y="2"/>
            <a:ext cx="12192000" cy="18047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Active attack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Replay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D3817-598A-4A1A-96E2-A6B212F5C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2" b="7203"/>
          <a:stretch/>
        </p:blipFill>
        <p:spPr>
          <a:xfrm>
            <a:off x="0" y="5172503"/>
            <a:ext cx="12192000" cy="7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5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51CA7-D9B4-44C8-B59D-A9D48D6C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804739"/>
            <a:ext cx="12191999" cy="50532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421A7B-8C76-4277-AE16-34112A1BF722}"/>
              </a:ext>
            </a:extLst>
          </p:cNvPr>
          <p:cNvSpPr/>
          <p:nvPr/>
        </p:nvSpPr>
        <p:spPr>
          <a:xfrm>
            <a:off x="0" y="2"/>
            <a:ext cx="12192000" cy="18047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Active attack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Modification of message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84593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EA270-C848-4553-B40C-08F2295E8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804739"/>
            <a:ext cx="12191999" cy="50532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083BBB-A607-4074-AB3F-36EBAE8AF1D7}"/>
              </a:ext>
            </a:extLst>
          </p:cNvPr>
          <p:cNvSpPr/>
          <p:nvPr/>
        </p:nvSpPr>
        <p:spPr>
          <a:xfrm>
            <a:off x="0" y="2"/>
            <a:ext cx="12192000" cy="18047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Active attack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Denial of service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6278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1">
            <a:extLst>
              <a:ext uri="{FF2B5EF4-FFF2-40B4-BE49-F238E27FC236}">
                <a16:creationId xmlns:a16="http://schemas.microsoft.com/office/drawing/2014/main" id="{E665191A-B24B-4D99-BBAD-DDBD1607D0DF}"/>
              </a:ext>
            </a:extLst>
          </p:cNvPr>
          <p:cNvSpPr txBox="1"/>
          <p:nvPr/>
        </p:nvSpPr>
        <p:spPr>
          <a:xfrm>
            <a:off x="31065" y="42494"/>
            <a:ext cx="2289409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 smtClean="0">
                <a:ln/>
                <a:solidFill>
                  <a:srgbClr val="0070C0"/>
                </a:solidFill>
              </a:rPr>
              <a:t>Solution:</a:t>
            </a:r>
            <a:endParaRPr lang="en-US" sz="4400" b="1" dirty="0">
              <a:ln/>
              <a:solidFill>
                <a:srgbClr val="0070C0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370998" y="2361059"/>
            <a:ext cx="5513695" cy="1910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Security Level 1</a:t>
            </a:r>
          </a:p>
          <a:p>
            <a:pPr algn="ctr"/>
            <a:r>
              <a:rPr lang="en-US" sz="3600" b="1" dirty="0" smtClean="0"/>
              <a:t>Encryption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6388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CE8A34-CC6D-47AA-8499-B7F253A020DF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imesNewRomanPSM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NewRomanPSMT"/>
                <a:ea typeface="+mn-ea"/>
                <a:cs typeface="+mn-cs"/>
              </a:rPr>
              <a:t>the </a:t>
            </a: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NewRomanPSMT"/>
                <a:ea typeface="+mn-ea"/>
                <a:cs typeface="+mn-cs"/>
              </a:rPr>
              <a:t>process of transforming plaintext data into ciphertext in order to conceal</a:t>
            </a:r>
            <a:br>
              <a:rPr kumimoji="0" lang="en-US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NewRomanPSMT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NewRomanPSMT"/>
                <a:ea typeface="+mn-ea"/>
                <a:cs typeface="+mn-cs"/>
              </a:rPr>
              <a:t>its meaning and so preventing any unauthorized recipient from retrieving the original data.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endParaRPr kumimoji="0" lang="ar-EG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2A58A-9672-4345-825B-22E4F42210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6" b="13187"/>
          <a:stretch/>
        </p:blipFill>
        <p:spPr>
          <a:xfrm>
            <a:off x="1" y="3429002"/>
            <a:ext cx="12274063" cy="320789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DF6211-C723-415D-9FF5-1D0A148FF23B}"/>
              </a:ext>
            </a:extLst>
          </p:cNvPr>
          <p:cNvSpPr/>
          <p:nvPr/>
        </p:nvSpPr>
        <p:spPr>
          <a:xfrm>
            <a:off x="3990475" y="158197"/>
            <a:ext cx="4211052" cy="92643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Encryption</a:t>
            </a:r>
            <a:endParaRPr kumimoji="0" lang="ar-EG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81F5F0-ADF4-402B-AAF5-77826CA7E302}"/>
              </a:ext>
            </a:extLst>
          </p:cNvPr>
          <p:cNvSpPr txBox="1"/>
          <p:nvPr/>
        </p:nvSpPr>
        <p:spPr>
          <a:xfrm>
            <a:off x="2839198" y="3059667"/>
            <a:ext cx="115127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plaintext</a:t>
            </a:r>
            <a:endParaRPr kumimoji="0" lang="ar-E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2A79C1-4B03-4AAC-B81E-479263438DF3}"/>
              </a:ext>
            </a:extLst>
          </p:cNvPr>
          <p:cNvSpPr txBox="1"/>
          <p:nvPr/>
        </p:nvSpPr>
        <p:spPr>
          <a:xfrm>
            <a:off x="8201527" y="3059667"/>
            <a:ext cx="115127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plaintext</a:t>
            </a:r>
            <a:endParaRPr kumimoji="0" lang="ar-E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5BBD0E-78A1-446C-B209-D3FBEC430117}"/>
              </a:ext>
            </a:extLst>
          </p:cNvPr>
          <p:cNvSpPr txBox="1"/>
          <p:nvPr/>
        </p:nvSpPr>
        <p:spPr>
          <a:xfrm>
            <a:off x="5437807" y="3023230"/>
            <a:ext cx="131638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ciphertext</a:t>
            </a:r>
            <a:endParaRPr kumimoji="0" lang="ar-E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1885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CE8A34-CC6D-47AA-8499-B7F253A020DF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imesNewRomanPSM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endParaRPr kumimoji="0" lang="ar-EG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DF6211-C723-415D-9FF5-1D0A148FF23B}"/>
              </a:ext>
            </a:extLst>
          </p:cNvPr>
          <p:cNvSpPr/>
          <p:nvPr/>
        </p:nvSpPr>
        <p:spPr>
          <a:xfrm>
            <a:off x="3990475" y="158197"/>
            <a:ext cx="4211052" cy="92643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Encryption</a:t>
            </a:r>
            <a:endParaRPr kumimoji="0" lang="ar-EG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Tahoma" panose="020B060403050404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017827" y="1791270"/>
            <a:ext cx="2156347" cy="91781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Strong</a:t>
            </a:r>
            <a:endParaRPr lang="en-US" sz="28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746077" y="1765680"/>
            <a:ext cx="2156347" cy="91781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U</a:t>
            </a:r>
            <a:r>
              <a:rPr lang="en-US" sz="2800" b="1" dirty="0" smtClean="0"/>
              <a:t>seful</a:t>
            </a:r>
            <a:endParaRPr lang="en-US" sz="28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9234207" y="1765681"/>
            <a:ext cx="2156347" cy="917811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Not effect</a:t>
            </a:r>
            <a:endParaRPr lang="en-US" sz="28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402137" y="3185606"/>
            <a:ext cx="2856932" cy="91781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Active/Replay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898698" y="3185607"/>
            <a:ext cx="2827361" cy="917811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Active/Denial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744871" y="3202371"/>
            <a:ext cx="2838733" cy="88428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Active &amp; Passive</a:t>
            </a:r>
            <a:endParaRPr lang="en-US" sz="2400" b="1" dirty="0"/>
          </a:p>
        </p:txBody>
      </p:sp>
      <p:cxnSp>
        <p:nvCxnSpPr>
          <p:cNvPr id="6" name="Elbow Connector 5"/>
          <p:cNvCxnSpPr>
            <a:stCxn id="2" idx="2"/>
            <a:endCxn id="9" idx="0"/>
          </p:cNvCxnSpPr>
          <p:nvPr/>
        </p:nvCxnSpPr>
        <p:spPr>
          <a:xfrm rot="5400000">
            <a:off x="3619601" y="-710722"/>
            <a:ext cx="681052" cy="4271749"/>
          </a:xfrm>
          <a:prstGeom prst="bentConnector3">
            <a:avLst/>
          </a:prstGeom>
          <a:ln w="57150">
            <a:solidFill>
              <a:schemeClr val="tx1">
                <a:alpha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2" idx="2"/>
          </p:cNvCxnSpPr>
          <p:nvPr/>
        </p:nvCxnSpPr>
        <p:spPr>
          <a:xfrm rot="16200000" flipH="1">
            <a:off x="5755474" y="1425153"/>
            <a:ext cx="681052" cy="1"/>
          </a:xfrm>
          <a:prstGeom prst="bentConnector3">
            <a:avLst/>
          </a:prstGeom>
          <a:ln w="57150">
            <a:solidFill>
              <a:schemeClr val="tx1">
                <a:alpha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" idx="2"/>
            <a:endCxn id="10" idx="0"/>
          </p:cNvCxnSpPr>
          <p:nvPr/>
        </p:nvCxnSpPr>
        <p:spPr>
          <a:xfrm rot="16200000" flipH="1">
            <a:off x="7863666" y="-683038"/>
            <a:ext cx="681053" cy="4216380"/>
          </a:xfrm>
          <a:prstGeom prst="bentConnector3">
            <a:avLst/>
          </a:prstGeom>
          <a:ln w="57150">
            <a:solidFill>
              <a:schemeClr val="tx1">
                <a:alpha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9" idx="2"/>
            <a:endCxn id="14" idx="0"/>
          </p:cNvCxnSpPr>
          <p:nvPr/>
        </p:nvCxnSpPr>
        <p:spPr>
          <a:xfrm rot="16200000" flipH="1">
            <a:off x="1576370" y="2931372"/>
            <a:ext cx="502115" cy="6351"/>
          </a:xfrm>
          <a:prstGeom prst="bentConnector3">
            <a:avLst/>
          </a:prstGeom>
          <a:ln w="57150">
            <a:solidFill>
              <a:schemeClr val="tx1">
                <a:alpha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3" idx="2"/>
          </p:cNvCxnSpPr>
          <p:nvPr/>
        </p:nvCxnSpPr>
        <p:spPr>
          <a:xfrm rot="5400000">
            <a:off x="5857737" y="2947344"/>
            <a:ext cx="476526" cy="1"/>
          </a:xfrm>
          <a:prstGeom prst="bentConnector3">
            <a:avLst/>
          </a:prstGeom>
          <a:ln w="57150">
            <a:solidFill>
              <a:schemeClr val="tx1">
                <a:alpha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10" idx="2"/>
            <a:endCxn id="15" idx="0"/>
          </p:cNvCxnSpPr>
          <p:nvPr/>
        </p:nvCxnSpPr>
        <p:spPr>
          <a:xfrm rot="5400000">
            <a:off x="10061324" y="2934546"/>
            <a:ext cx="502115" cy="3"/>
          </a:xfrm>
          <a:prstGeom prst="bentConnector3">
            <a:avLst/>
          </a:prstGeom>
          <a:ln w="57150">
            <a:solidFill>
              <a:schemeClr val="tx1">
                <a:alpha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1253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CE8A34-CC6D-47AA-8499-B7F253A020DF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endParaRPr kumimoji="0" lang="ar-EG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DF6211-C723-415D-9FF5-1D0A148FF23B}"/>
              </a:ext>
            </a:extLst>
          </p:cNvPr>
          <p:cNvSpPr/>
          <p:nvPr/>
        </p:nvSpPr>
        <p:spPr>
          <a:xfrm>
            <a:off x="3990475" y="158197"/>
            <a:ext cx="4211052" cy="92643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Encryption</a:t>
            </a:r>
            <a:endParaRPr kumimoji="0" lang="ar-EG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Tahoma" panose="020B0604030504040204" pitchFamily="34" charset="0"/>
            </a:endParaRPr>
          </a:p>
        </p:txBody>
      </p:sp>
      <p:pic>
        <p:nvPicPr>
          <p:cNvPr id="2056" name="Picture 8" descr="Cryptography 101: Symmetric Encryption | by Emily Williams | Medium">
            <a:extLst>
              <a:ext uri="{FF2B5EF4-FFF2-40B4-BE49-F238E27FC236}">
                <a16:creationId xmlns:a16="http://schemas.microsoft.com/office/drawing/2014/main" id="{5F5C4883-054C-492C-B40B-E63E0823C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33" y="2001079"/>
            <a:ext cx="5386465" cy="46987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Asymmetric Encryption - FoxuTech">
            <a:extLst>
              <a:ext uri="{FF2B5EF4-FFF2-40B4-BE49-F238E27FC236}">
                <a16:creationId xmlns:a16="http://schemas.microsoft.com/office/drawing/2014/main" id="{E3A63B9C-4E0E-4368-B5D4-83970BC7B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705" y="2001080"/>
            <a:ext cx="5386465" cy="4698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D88C39-44E8-44C4-B567-F075A4CF5C6B}"/>
              </a:ext>
            </a:extLst>
          </p:cNvPr>
          <p:cNvSpPr/>
          <p:nvPr/>
        </p:nvSpPr>
        <p:spPr>
          <a:xfrm>
            <a:off x="1007165" y="1524001"/>
            <a:ext cx="3909392" cy="6332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NewRomanPS-BoldMT"/>
                <a:ea typeface="+mn-ea"/>
                <a:cs typeface="+mn-cs"/>
              </a:rPr>
              <a:t>Private Key Encryption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endParaRPr kumimoji="0" lang="ar-E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E95913A-6320-4E04-8622-D075DD0CCF8B}"/>
              </a:ext>
            </a:extLst>
          </p:cNvPr>
          <p:cNvSpPr/>
          <p:nvPr/>
        </p:nvSpPr>
        <p:spPr>
          <a:xfrm>
            <a:off x="7275443" y="1524001"/>
            <a:ext cx="3909392" cy="6332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NewRomanPS-BoldMT"/>
                <a:ea typeface="+mn-ea"/>
                <a:cs typeface="+mn-cs"/>
              </a:rPr>
              <a:t>Public Key Encryption</a:t>
            </a:r>
            <a:endParaRPr kumimoji="0" lang="ar-E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pic>
        <p:nvPicPr>
          <p:cNvPr id="1032" name="Picture 8" descr="SSL Certificates Providers, Price Online | Reliable SSL Certifica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606" y="2220204"/>
            <a:ext cx="2662791" cy="213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5342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CE8A34-CC6D-47AA-8499-B7F253A020D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endParaRPr kumimoji="0" lang="ar-EG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DF6211-C723-415D-9FF5-1D0A148FF23B}"/>
              </a:ext>
            </a:extLst>
          </p:cNvPr>
          <p:cNvSpPr/>
          <p:nvPr/>
        </p:nvSpPr>
        <p:spPr>
          <a:xfrm>
            <a:off x="2982131" y="206020"/>
            <a:ext cx="6227738" cy="92643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METHODS OF ENCRYPTION</a:t>
            </a:r>
            <a:endParaRPr kumimoji="0" lang="ar-EG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E23937-DCFA-41C7-8D66-7FBE2808B723}"/>
              </a:ext>
            </a:extLst>
          </p:cNvPr>
          <p:cNvGrpSpPr/>
          <p:nvPr/>
        </p:nvGrpSpPr>
        <p:grpSpPr>
          <a:xfrm>
            <a:off x="6095999" y="1198297"/>
            <a:ext cx="5963479" cy="5659702"/>
            <a:chOff x="6935669" y="1476177"/>
            <a:chExt cx="5123809" cy="50380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F42073-46F2-49F3-BDE0-509E14607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5669" y="1476177"/>
              <a:ext cx="5123809" cy="503809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DE50FD-2382-4DD9-8EAF-8B03D86F16B2}"/>
                </a:ext>
              </a:extLst>
            </p:cNvPr>
            <p:cNvSpPr/>
            <p:nvPr/>
          </p:nvSpPr>
          <p:spPr>
            <a:xfrm>
              <a:off x="7606748" y="5883965"/>
              <a:ext cx="516835" cy="4638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C36A5F0-EEFB-437F-8CA3-8D2763D5436A}"/>
              </a:ext>
            </a:extLst>
          </p:cNvPr>
          <p:cNvSpPr/>
          <p:nvPr/>
        </p:nvSpPr>
        <p:spPr>
          <a:xfrm>
            <a:off x="0" y="1819904"/>
            <a:ext cx="6095999" cy="5038095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one of the simplest methods of encrypting data where each bit of the data is sequentially encrypted using one bit of the key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 order to make a stream cipher more difficult to crack, one could use a crypto key which varies in length. This would help to mask any discernible patterns in the resulting ciphertext.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Advantage: Faster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EX: RC4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C3302A92-CE6F-4BB4-BB0B-0E20FD509205}"/>
              </a:ext>
            </a:extLst>
          </p:cNvPr>
          <p:cNvSpPr/>
          <p:nvPr/>
        </p:nvSpPr>
        <p:spPr>
          <a:xfrm>
            <a:off x="-1" y="1198297"/>
            <a:ext cx="6612836" cy="80319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Stream Cipher</a:t>
            </a:r>
            <a:endParaRPr kumimoji="0" lang="ar-EG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3338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CE8A34-CC6D-47AA-8499-B7F253A020D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endParaRPr kumimoji="0" lang="ar-EG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DF6211-C723-415D-9FF5-1D0A148FF23B}"/>
              </a:ext>
            </a:extLst>
          </p:cNvPr>
          <p:cNvSpPr/>
          <p:nvPr/>
        </p:nvSpPr>
        <p:spPr>
          <a:xfrm>
            <a:off x="2982131" y="206020"/>
            <a:ext cx="6227738" cy="92643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METHODS OF ENCRYPTION</a:t>
            </a:r>
            <a:endParaRPr kumimoji="0" lang="ar-EG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4C847A-166D-49D8-AEFF-206FBDC3F9F0}"/>
              </a:ext>
            </a:extLst>
          </p:cNvPr>
          <p:cNvGrpSpPr/>
          <p:nvPr/>
        </p:nvGrpSpPr>
        <p:grpSpPr>
          <a:xfrm>
            <a:off x="6095999" y="1198297"/>
            <a:ext cx="5870714" cy="5692625"/>
            <a:chOff x="6095999" y="1198297"/>
            <a:chExt cx="5870714" cy="56926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775E0A-7EDC-4BAF-9060-7D2AE5CFC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9" y="1198297"/>
              <a:ext cx="5870714" cy="569262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EF77AB-0597-4298-B0B0-0DDAB30446AF}"/>
                </a:ext>
              </a:extLst>
            </p:cNvPr>
            <p:cNvSpPr/>
            <p:nvPr/>
          </p:nvSpPr>
          <p:spPr>
            <a:xfrm>
              <a:off x="7182678" y="6506817"/>
              <a:ext cx="543339" cy="3511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C36A5F0-EEFB-437F-8CA3-8D2763D5436A}"/>
              </a:ext>
            </a:extLst>
          </p:cNvPr>
          <p:cNvSpPr/>
          <p:nvPr/>
        </p:nvSpPr>
        <p:spPr>
          <a:xfrm>
            <a:off x="0" y="1819904"/>
            <a:ext cx="6095999" cy="5038095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Encrypt data in chunks of a specific size with specific size key.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If two blocks of data contain exactly the same information, the two resulting blocks of ciphertext will be identical.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C3302A92-CE6F-4BB4-BB0B-0E20FD509205}"/>
              </a:ext>
            </a:extLst>
          </p:cNvPr>
          <p:cNvSpPr/>
          <p:nvPr/>
        </p:nvSpPr>
        <p:spPr>
          <a:xfrm>
            <a:off x="-1" y="1198297"/>
            <a:ext cx="6612836" cy="80319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Block Cipher</a:t>
            </a:r>
            <a:endParaRPr kumimoji="0" lang="ar-EG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4084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CE8A34-CC6D-47AA-8499-B7F253A020D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endParaRPr kumimoji="0" lang="ar-EG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DF6211-C723-415D-9FF5-1D0A148FF23B}"/>
              </a:ext>
            </a:extLst>
          </p:cNvPr>
          <p:cNvSpPr/>
          <p:nvPr/>
        </p:nvSpPr>
        <p:spPr>
          <a:xfrm>
            <a:off x="2982131" y="206020"/>
            <a:ext cx="6227738" cy="92643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METHODS OF ENCRYPTION</a:t>
            </a:r>
            <a:endParaRPr kumimoji="0" lang="ar-EG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36A5F0-EEFB-437F-8CA3-8D2763D5436A}"/>
              </a:ext>
            </a:extLst>
          </p:cNvPr>
          <p:cNvSpPr/>
          <p:nvPr/>
        </p:nvSpPr>
        <p:spPr>
          <a:xfrm>
            <a:off x="424069" y="2049333"/>
            <a:ext cx="5552661" cy="389178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plaintext can never be recovered from the cipher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3A8B1-3FED-4717-A671-D391A7251A26}"/>
              </a:ext>
            </a:extLst>
          </p:cNvPr>
          <p:cNvSpPr/>
          <p:nvPr/>
        </p:nvSpPr>
        <p:spPr>
          <a:xfrm>
            <a:off x="6308034" y="2049332"/>
            <a:ext cx="5552661" cy="389178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combining public and private key cryptosystems, it is possible to overcome some of the disadvantages of each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9CFC8DD-661E-4B04-97C2-CF84D5B5C7B9}"/>
              </a:ext>
            </a:extLst>
          </p:cNvPr>
          <p:cNvSpPr/>
          <p:nvPr/>
        </p:nvSpPr>
        <p:spPr>
          <a:xfrm>
            <a:off x="1245703" y="1732721"/>
            <a:ext cx="3909392" cy="6332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NewRomanPS-BoldMT"/>
                <a:ea typeface="+mn-ea"/>
                <a:cs typeface="+mn-cs"/>
              </a:rPr>
              <a:t>One Way Encryption</a:t>
            </a:r>
            <a:endParaRPr kumimoji="0" lang="ar-E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4A5B629-03F6-4611-AB33-C05731EA038C}"/>
              </a:ext>
            </a:extLst>
          </p:cNvPr>
          <p:cNvSpPr/>
          <p:nvPr/>
        </p:nvSpPr>
        <p:spPr>
          <a:xfrm>
            <a:off x="7129669" y="1732720"/>
            <a:ext cx="3909392" cy="6332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NewRomanPS-BoldMT"/>
                <a:ea typeface="+mn-ea"/>
                <a:cs typeface="+mn-cs"/>
              </a:rPr>
              <a:t>Hybrid Systems</a:t>
            </a:r>
            <a:endParaRPr kumimoji="0" lang="ar-E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pic>
        <p:nvPicPr>
          <p:cNvPr id="8" name="Picture 6" descr="Icon&#10;&#10;Description automatically generated">
            <a:extLst>
              <a:ext uri="{FF2B5EF4-FFF2-40B4-BE49-F238E27FC236}">
                <a16:creationId xmlns:a16="http://schemas.microsoft.com/office/drawing/2014/main" id="{23F716B8-067C-451E-AB86-4497663F0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694" y="4792464"/>
            <a:ext cx="847437" cy="847437"/>
          </a:xfrm>
          <a:prstGeom prst="rect">
            <a:avLst/>
          </a:prstGeom>
        </p:spPr>
      </p:pic>
      <p:pic>
        <p:nvPicPr>
          <p:cNvPr id="9" name="Picture 15">
            <a:extLst>
              <a:ext uri="{FF2B5EF4-FFF2-40B4-BE49-F238E27FC236}">
                <a16:creationId xmlns:a16="http://schemas.microsoft.com/office/drawing/2014/main" id="{D355E046-7E70-47DB-9814-08F77AC28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435" y="4693325"/>
            <a:ext cx="847437" cy="104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407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4385B74-74EB-49D0-9F22-59E4CD85BB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155952"/>
              </p:ext>
            </p:extLst>
          </p:nvPr>
        </p:nvGraphicFramePr>
        <p:xfrm>
          <a:off x="216940" y="82826"/>
          <a:ext cx="11758120" cy="6692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27855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CE8A34-CC6D-47AA-8499-B7F253A020D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endParaRPr kumimoji="0" lang="ar-EG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DF6211-C723-415D-9FF5-1D0A148FF23B}"/>
              </a:ext>
            </a:extLst>
          </p:cNvPr>
          <p:cNvSpPr/>
          <p:nvPr/>
        </p:nvSpPr>
        <p:spPr>
          <a:xfrm>
            <a:off x="4161378" y="206020"/>
            <a:ext cx="3869243" cy="92643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RC4 Algorithm</a:t>
            </a:r>
            <a:endParaRPr kumimoji="0" lang="ar-EG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Tahoma" panose="020B060403050404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3C1BB2-446E-4402-8BC0-894518785B17}"/>
              </a:ext>
            </a:extLst>
          </p:cNvPr>
          <p:cNvSpPr/>
          <p:nvPr/>
        </p:nvSpPr>
        <p:spPr>
          <a:xfrm>
            <a:off x="2173550" y="1637259"/>
            <a:ext cx="2345635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NewRomanPS-BoldMT"/>
                <a:ea typeface="+mn-ea"/>
                <a:cs typeface="+mn-cs"/>
              </a:rPr>
              <a:t>Stream cipher</a:t>
            </a:r>
            <a:endParaRPr kumimoji="0" lang="ar-E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432C0D-4033-42F6-BCFB-C673D1D5866E}"/>
              </a:ext>
            </a:extLst>
          </p:cNvPr>
          <p:cNvSpPr/>
          <p:nvPr/>
        </p:nvSpPr>
        <p:spPr>
          <a:xfrm>
            <a:off x="7553745" y="2323059"/>
            <a:ext cx="2477954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NewRomanPS-BoldMT"/>
                <a:ea typeface="+mn-ea"/>
                <a:cs typeface="+mn-cs"/>
              </a:rPr>
              <a:t>Symmetric key</a:t>
            </a:r>
            <a:endParaRPr kumimoji="0" lang="ar-E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61149A9-8A2F-4B8B-92DD-6A0702083B7F}"/>
              </a:ext>
            </a:extLst>
          </p:cNvPr>
          <p:cNvCxnSpPr>
            <a:cxnSpLocks/>
            <a:stCxn id="2" idx="2"/>
            <a:endCxn id="11" idx="2"/>
          </p:cNvCxnSpPr>
          <p:nvPr/>
        </p:nvCxnSpPr>
        <p:spPr>
          <a:xfrm rot="16200000" flipH="1">
            <a:off x="6000968" y="1227482"/>
            <a:ext cx="1647808" cy="1457745"/>
          </a:xfrm>
          <a:prstGeom prst="bentConnector2">
            <a:avLst/>
          </a:prstGeom>
          <a:ln w="381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C33F1AB-25BE-42DF-A418-A7CAD4AC5ABF}"/>
              </a:ext>
            </a:extLst>
          </p:cNvPr>
          <p:cNvCxnSpPr>
            <a:cxnSpLocks/>
            <a:stCxn id="2" idx="2"/>
            <a:endCxn id="3" idx="6"/>
          </p:cNvCxnSpPr>
          <p:nvPr/>
        </p:nvCxnSpPr>
        <p:spPr>
          <a:xfrm rot="5400000">
            <a:off x="4826589" y="825048"/>
            <a:ext cx="962008" cy="1576815"/>
          </a:xfrm>
          <a:prstGeom prst="bentConnector2">
            <a:avLst/>
          </a:prstGeom>
          <a:ln w="381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A3DF3A6-CCF1-4EF5-8388-BFEC8C374D18}"/>
              </a:ext>
            </a:extLst>
          </p:cNvPr>
          <p:cNvSpPr/>
          <p:nvPr/>
        </p:nvSpPr>
        <p:spPr>
          <a:xfrm>
            <a:off x="1378519" y="5151467"/>
            <a:ext cx="3935698" cy="1424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NewRomanPS-BoldMT"/>
                <a:ea typeface="+mn-ea"/>
                <a:cs typeface="+mn-cs"/>
              </a:rPr>
              <a:t>uses a variable length key from 1 to 256 bit to initialize a 256-bit state table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BC3A89A-697D-4457-B5A8-805DD7853E07}"/>
              </a:ext>
            </a:extLst>
          </p:cNvPr>
          <p:cNvSpPr/>
          <p:nvPr/>
        </p:nvSpPr>
        <p:spPr>
          <a:xfrm>
            <a:off x="2070847" y="3482787"/>
            <a:ext cx="2568388" cy="954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NewRomanPS-BoldMT"/>
                <a:ea typeface="+mn-ea"/>
                <a:cs typeface="+mn-cs"/>
              </a:rPr>
              <a:t>Very quick in software</a:t>
            </a:r>
            <a:endParaRPr kumimoji="0" lang="ar-E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43F9559-E29C-4279-9D1E-C817A6B181AC}"/>
              </a:ext>
            </a:extLst>
          </p:cNvPr>
          <p:cNvCxnSpPr>
            <a:cxnSpLocks/>
            <a:endCxn id="29" idx="6"/>
          </p:cNvCxnSpPr>
          <p:nvPr/>
        </p:nvCxnSpPr>
        <p:spPr>
          <a:xfrm rot="5400000">
            <a:off x="4214148" y="2078299"/>
            <a:ext cx="2306946" cy="1456772"/>
          </a:xfrm>
          <a:prstGeom prst="bentConnector2">
            <a:avLst/>
          </a:prstGeom>
          <a:ln w="381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D3EAD10-9554-42F4-908F-447B0B6ABBA7}"/>
              </a:ext>
            </a:extLst>
          </p:cNvPr>
          <p:cNvSpPr/>
          <p:nvPr/>
        </p:nvSpPr>
        <p:spPr>
          <a:xfrm>
            <a:off x="7368216" y="3970867"/>
            <a:ext cx="4042002" cy="1892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NewRomanPS-BoldMT"/>
                <a:ea typeface="+mn-ea"/>
                <a:cs typeface="+mn-cs"/>
              </a:rPr>
              <a:t>Used for secured communications as in the encryption of traffic to and from secure web sites using the SSL protocol.</a:t>
            </a:r>
            <a:endParaRPr kumimoji="0" lang="ar-E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cxnSp>
        <p:nvCxnSpPr>
          <p:cNvPr id="8195" name="Connector: Elbow 8194">
            <a:extLst>
              <a:ext uri="{FF2B5EF4-FFF2-40B4-BE49-F238E27FC236}">
                <a16:creationId xmlns:a16="http://schemas.microsoft.com/office/drawing/2014/main" id="{764652A2-3EFF-4C88-9CEE-01D3BC99EB34}"/>
              </a:ext>
            </a:extLst>
          </p:cNvPr>
          <p:cNvCxnSpPr>
            <a:cxnSpLocks/>
            <a:stCxn id="2" idx="2"/>
            <a:endCxn id="17" idx="3"/>
          </p:cNvCxnSpPr>
          <p:nvPr/>
        </p:nvCxnSpPr>
        <p:spPr>
          <a:xfrm rot="5400000">
            <a:off x="3339445" y="3107224"/>
            <a:ext cx="4731328" cy="781783"/>
          </a:xfrm>
          <a:prstGeom prst="bentConnector2">
            <a:avLst/>
          </a:prstGeom>
          <a:ln w="381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8" name="Connector: Elbow 8197">
            <a:extLst>
              <a:ext uri="{FF2B5EF4-FFF2-40B4-BE49-F238E27FC236}">
                <a16:creationId xmlns:a16="http://schemas.microsoft.com/office/drawing/2014/main" id="{D6F44AF9-416A-471D-9AAD-2E21D42FE163}"/>
              </a:ext>
            </a:extLst>
          </p:cNvPr>
          <p:cNvCxnSpPr>
            <a:cxnSpLocks/>
            <a:stCxn id="2" idx="2"/>
            <a:endCxn id="35" idx="1"/>
          </p:cNvCxnSpPr>
          <p:nvPr/>
        </p:nvCxnSpPr>
        <p:spPr>
          <a:xfrm rot="16200000" flipH="1">
            <a:off x="4839672" y="2388779"/>
            <a:ext cx="3784873" cy="1272216"/>
          </a:xfrm>
          <a:prstGeom prst="bentConnector2">
            <a:avLst/>
          </a:prstGeom>
          <a:ln w="381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3452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27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CE8A34-CC6D-47AA-8499-B7F253A020D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endParaRPr kumimoji="0" lang="ar-EG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DF6211-C723-415D-9FF5-1D0A148FF23B}"/>
              </a:ext>
            </a:extLst>
          </p:cNvPr>
          <p:cNvSpPr/>
          <p:nvPr/>
        </p:nvSpPr>
        <p:spPr>
          <a:xfrm>
            <a:off x="967603" y="179515"/>
            <a:ext cx="3869243" cy="92643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RC4 Steps</a:t>
            </a:r>
            <a:endParaRPr kumimoji="0" lang="ar-EG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0EAFE0-85E7-4AC4-B1A3-A4F1F8592CEB}"/>
              </a:ext>
            </a:extLst>
          </p:cNvPr>
          <p:cNvGrpSpPr/>
          <p:nvPr/>
        </p:nvGrpSpPr>
        <p:grpSpPr>
          <a:xfrm>
            <a:off x="6423328" y="0"/>
            <a:ext cx="5954397" cy="6857998"/>
            <a:chOff x="6096000" y="0"/>
            <a:chExt cx="6281725" cy="68579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9274ED-CBA0-4523-8486-24D516276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0"/>
              <a:ext cx="6281725" cy="685799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9F3DD0-4B43-4D93-8CE2-B51E34569EBA}"/>
                </a:ext>
              </a:extLst>
            </p:cNvPr>
            <p:cNvSpPr/>
            <p:nvPr/>
          </p:nvSpPr>
          <p:spPr>
            <a:xfrm>
              <a:off x="7116417" y="5989983"/>
              <a:ext cx="742122" cy="490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454C286D-5EAC-46CB-8CB2-041FA4CE9FFD}"/>
              </a:ext>
            </a:extLst>
          </p:cNvPr>
          <p:cNvSpPr/>
          <p:nvPr/>
        </p:nvSpPr>
        <p:spPr>
          <a:xfrm>
            <a:off x="0" y="1401594"/>
            <a:ext cx="6423328" cy="55659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Get the data to be encrypted and the selected key</a:t>
            </a:r>
            <a:endParaRPr kumimoji="0" lang="ar-E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A987EE63-D91D-422E-B026-FAD6E2BDEACA}"/>
              </a:ext>
            </a:extLst>
          </p:cNvPr>
          <p:cNvSpPr/>
          <p:nvPr/>
        </p:nvSpPr>
        <p:spPr>
          <a:xfrm>
            <a:off x="-1" y="2209060"/>
            <a:ext cx="6423327" cy="55659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Create two string arrays</a:t>
            </a:r>
            <a:endParaRPr kumimoji="0" lang="ar-E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05662C77-7631-49F7-A3C5-53B5DA59208E}"/>
              </a:ext>
            </a:extLst>
          </p:cNvPr>
          <p:cNvSpPr/>
          <p:nvPr/>
        </p:nvSpPr>
        <p:spPr>
          <a:xfrm>
            <a:off x="0" y="3016526"/>
            <a:ext cx="6423326" cy="55659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Initiate one array with numbers from 0 to 255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endParaRPr kumimoji="0" lang="ar-E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A68BCAD5-EBAB-4C97-877D-3A59C1599710}"/>
              </a:ext>
            </a:extLst>
          </p:cNvPr>
          <p:cNvSpPr/>
          <p:nvPr/>
        </p:nvSpPr>
        <p:spPr>
          <a:xfrm>
            <a:off x="-1" y="3776869"/>
            <a:ext cx="6423325" cy="55659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Fill the other array with the selected 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endParaRPr kumimoji="0" lang="ar-E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5C4DAD76-28BA-4923-98E4-970A3B870B9A}"/>
              </a:ext>
            </a:extLst>
          </p:cNvPr>
          <p:cNvSpPr/>
          <p:nvPr/>
        </p:nvSpPr>
        <p:spPr>
          <a:xfrm>
            <a:off x="0" y="4581328"/>
            <a:ext cx="6423324" cy="55659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         Randomize the first array depending on the array of the 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endParaRPr kumimoji="0" lang="ar-E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730C5B72-2AD1-42EB-A217-0B83E0109463}"/>
              </a:ext>
            </a:extLst>
          </p:cNvPr>
          <p:cNvSpPr/>
          <p:nvPr/>
        </p:nvSpPr>
        <p:spPr>
          <a:xfrm>
            <a:off x="-1" y="5383695"/>
            <a:ext cx="6423323" cy="55659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        Randomize the first array within itself to generate the final key stream</a:t>
            </a:r>
            <a:endParaRPr kumimoji="0" lang="ar-E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C89B01B6-92D8-4330-875A-B2A74039DC8D}"/>
              </a:ext>
            </a:extLst>
          </p:cNvPr>
          <p:cNvSpPr/>
          <p:nvPr/>
        </p:nvSpPr>
        <p:spPr>
          <a:xfrm>
            <a:off x="0" y="6099312"/>
            <a:ext cx="6423322" cy="55659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       XOR the final key stream with the data to be encrypted to give cipher text</a:t>
            </a:r>
            <a:endParaRPr kumimoji="0" lang="ar-E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F86A53-64D1-482D-AE08-D94C3655C617}"/>
              </a:ext>
            </a:extLst>
          </p:cNvPr>
          <p:cNvSpPr/>
          <p:nvPr/>
        </p:nvSpPr>
        <p:spPr>
          <a:xfrm>
            <a:off x="119366" y="1497009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</a:t>
            </a:r>
            <a:endParaRPr kumimoji="0" lang="ar-E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6C8B736-6B4C-4C23-8B3B-637CA90CB8AF}"/>
              </a:ext>
            </a:extLst>
          </p:cNvPr>
          <p:cNvSpPr/>
          <p:nvPr/>
        </p:nvSpPr>
        <p:spPr>
          <a:xfrm>
            <a:off x="119366" y="2300422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  <a:endParaRPr kumimoji="0" lang="ar-E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4F37620-F1FC-4588-8ACF-93FEEBA76722}"/>
              </a:ext>
            </a:extLst>
          </p:cNvPr>
          <p:cNvSpPr/>
          <p:nvPr/>
        </p:nvSpPr>
        <p:spPr>
          <a:xfrm>
            <a:off x="119366" y="312718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3</a:t>
            </a:r>
            <a:endParaRPr kumimoji="0" lang="ar-E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BD69C5D-BC7B-45CB-9DAE-B3D272B4F493}"/>
              </a:ext>
            </a:extLst>
          </p:cNvPr>
          <p:cNvSpPr/>
          <p:nvPr/>
        </p:nvSpPr>
        <p:spPr>
          <a:xfrm>
            <a:off x="119366" y="387093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4</a:t>
            </a:r>
            <a:endParaRPr kumimoji="0" lang="ar-E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B77A3F1-2A8D-4A1A-A8CE-21BCE61D4800}"/>
              </a:ext>
            </a:extLst>
          </p:cNvPr>
          <p:cNvSpPr/>
          <p:nvPr/>
        </p:nvSpPr>
        <p:spPr>
          <a:xfrm>
            <a:off x="119366" y="467674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5</a:t>
            </a:r>
            <a:endParaRPr kumimoji="0" lang="ar-E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B8FD4F3-E2A1-403A-9761-0CCB06ED2D8A}"/>
              </a:ext>
            </a:extLst>
          </p:cNvPr>
          <p:cNvSpPr/>
          <p:nvPr/>
        </p:nvSpPr>
        <p:spPr>
          <a:xfrm>
            <a:off x="119366" y="547911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6</a:t>
            </a:r>
            <a:endParaRPr kumimoji="0" lang="ar-E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126CAF1-AA6A-4CB3-9A35-5EB6B940F686}"/>
              </a:ext>
            </a:extLst>
          </p:cNvPr>
          <p:cNvSpPr/>
          <p:nvPr/>
        </p:nvSpPr>
        <p:spPr>
          <a:xfrm>
            <a:off x="119366" y="6194727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7</a:t>
            </a:r>
            <a:endParaRPr kumimoji="0" lang="ar-E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9956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cs typeface="Aharoni"/>
              </a:rPr>
              <a:t>Secure Socket Layer</a:t>
            </a:r>
            <a:r>
              <a:rPr lang="en-US" dirty="0" smtClean="0"/>
              <a:t>(SSL)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72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040" y="477873"/>
            <a:ext cx="11414079" cy="125679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is SSL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1071" y="2127042"/>
            <a:ext cx="9892803" cy="3589362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an internet protocol for secure exchange of information between client and a server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Netscape  in 1994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SSL encrypt the segments of network connections at the Transport Layer end-to-end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43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2"/>
          <a:stretch/>
        </p:blipFill>
        <p:spPr>
          <a:xfrm>
            <a:off x="0" y="1"/>
            <a:ext cx="12192000" cy="6387352"/>
          </a:xfrm>
        </p:spPr>
      </p:pic>
    </p:spTree>
    <p:extLst>
      <p:ext uri="{BB962C8B-B14F-4D97-AF65-F5344CB8AC3E}">
        <p14:creationId xmlns:p14="http://schemas.microsoft.com/office/powerpoint/2010/main" val="424777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12800" y="914400"/>
            <a:ext cx="10972800" cy="5715000"/>
          </a:xfrm>
        </p:spPr>
        <p:txBody>
          <a:bodyPr/>
          <a:lstStyle/>
          <a:p>
            <a:r>
              <a:rPr lang="en-US" dirty="0" smtClean="0"/>
              <a:t>The SSL layer is located between the application layer and the transport layer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" t="11940" r="-110" b="-1991"/>
          <a:stretch/>
        </p:blipFill>
        <p:spPr>
          <a:xfrm>
            <a:off x="-109182" y="0"/>
            <a:ext cx="12474055" cy="698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0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763870"/>
          </a:xfrm>
        </p:spPr>
      </p:pic>
    </p:spTree>
    <p:extLst>
      <p:ext uri="{BB962C8B-B14F-4D97-AF65-F5344CB8AC3E}">
        <p14:creationId xmlns:p14="http://schemas.microsoft.com/office/powerpoint/2010/main" val="337204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024"/>
            <a:ext cx="12192000" cy="6293223"/>
          </a:xfrm>
        </p:spPr>
      </p:pic>
    </p:spTree>
    <p:extLst>
      <p:ext uri="{BB962C8B-B14F-4D97-AF65-F5344CB8AC3E}">
        <p14:creationId xmlns:p14="http://schemas.microsoft.com/office/powerpoint/2010/main" val="65468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9630" r="-1139"/>
          <a:stretch/>
        </p:blipFill>
        <p:spPr>
          <a:xfrm>
            <a:off x="0" y="1048872"/>
            <a:ext cx="12344400" cy="5809128"/>
          </a:xfrm>
        </p:spPr>
      </p:pic>
      <p:sp>
        <p:nvSpPr>
          <p:cNvPr id="7" name="Rectangle 6"/>
          <p:cNvSpPr/>
          <p:nvPr/>
        </p:nvSpPr>
        <p:spPr>
          <a:xfrm>
            <a:off x="1" y="-13648"/>
            <a:ext cx="12192000" cy="10625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prstClr val="white"/>
                </a:solidFill>
              </a:rPr>
              <a:t>SSL technique</a:t>
            </a:r>
            <a:endParaRPr lang="en-US" sz="4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5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31F09BD-0B40-42D7-B760-2CD9F03B8746}"/>
              </a:ext>
            </a:extLst>
          </p:cNvPr>
          <p:cNvGraphicFramePr/>
          <p:nvPr/>
        </p:nvGraphicFramePr>
        <p:xfrm>
          <a:off x="874642" y="422030"/>
          <a:ext cx="10449849" cy="6710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50C8A50D-B521-4B6F-A890-B25A90323475}"/>
              </a:ext>
            </a:extLst>
          </p:cNvPr>
          <p:cNvGrpSpPr/>
          <p:nvPr/>
        </p:nvGrpSpPr>
        <p:grpSpPr>
          <a:xfrm>
            <a:off x="658049" y="1756044"/>
            <a:ext cx="3207026" cy="3345912"/>
            <a:chOff x="121589" y="1420478"/>
            <a:chExt cx="3207026" cy="334591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92EF207-D546-4723-9481-E00843072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89" y="1420478"/>
              <a:ext cx="3207026" cy="257418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8FB7F9E-425B-4C38-9775-3B95A3B82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937" y="2752060"/>
              <a:ext cx="2014330" cy="201433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ACDDE1D-CD4A-4A3C-9A1B-0C992CF721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243" y="3690034"/>
            <a:ext cx="3273694" cy="31944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0CF86A-F1AA-402C-80B5-2425FFD196F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006" y="0"/>
            <a:ext cx="3264474" cy="21779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6CC2D52-058D-4B25-9444-CD07D2CA50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419230"/>
            <a:ext cx="4267200" cy="3822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6C24A55-DB91-4528-A9B8-25ECE79EA0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450" y="-74928"/>
            <a:ext cx="825306" cy="82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818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4128246" y="1258230"/>
            <a:ext cx="3872752" cy="268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128246" y="2400768"/>
            <a:ext cx="3805518" cy="403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28246" y="3656426"/>
            <a:ext cx="3805518" cy="537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397186" y="436506"/>
            <a:ext cx="3334871" cy="5585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001">
            <a:schemeClr val="lt2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Hello ,CYPHERSUITES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97187" y="1548272"/>
            <a:ext cx="3334871" cy="522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Hello </a:t>
            </a:r>
            <a:r>
              <a:rPr lang="en-US" sz="2800" dirty="0" err="1" smtClean="0">
                <a:solidFill>
                  <a:schemeClr val="tx1"/>
                </a:solidFill>
              </a:rPr>
              <a:t>A</a:t>
            </a:r>
            <a:r>
              <a:rPr lang="en-US" sz="2800" dirty="0" err="1">
                <a:solidFill>
                  <a:schemeClr val="tx1"/>
                </a:solidFill>
              </a:rPr>
              <a:t>C</a:t>
            </a:r>
            <a:r>
              <a:rPr lang="en-US" sz="2800" dirty="0" err="1" smtClean="0">
                <a:solidFill>
                  <a:schemeClr val="tx1"/>
                </a:solidFill>
              </a:rPr>
              <a:t>k</a:t>
            </a:r>
            <a:r>
              <a:rPr lang="en-US" sz="2800" dirty="0" smtClean="0">
                <a:solidFill>
                  <a:schemeClr val="tx1"/>
                </a:solidFill>
              </a:rPr>
              <a:t> +public key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73506" y="3160900"/>
            <a:ext cx="6091518" cy="369332"/>
          </a:xfrm>
          <a:prstGeom prst="rect">
            <a:avLst/>
          </a:prstGeom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173506" y="2784521"/>
            <a:ext cx="6091518" cy="555387"/>
          </a:xfrm>
          <a:prstGeom prst="rect">
            <a:avLst/>
          </a:prstGeom>
        </p:spPr>
        <p:style>
          <a:lnRef idx="1">
            <a:schemeClr val="accent4"/>
          </a:lnRef>
          <a:fillRef idx="1002">
            <a:schemeClr val="lt2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 KEY (ENCRYPTED BY PUBLIC KEY)</a:t>
            </a:r>
          </a:p>
          <a:p>
            <a:pPr algn="ctr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46" y="581394"/>
            <a:ext cx="2030508" cy="14920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611" y="566000"/>
            <a:ext cx="1925342" cy="15228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594"/>
            <a:ext cx="1347319" cy="13473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12" y="4319843"/>
            <a:ext cx="1356849" cy="1356849"/>
          </a:xfrm>
          <a:prstGeom prst="rect">
            <a:avLst/>
          </a:prstGeom>
        </p:spPr>
      </p:pic>
      <p:sp>
        <p:nvSpPr>
          <p:cNvPr id="25" name="Plus 24"/>
          <p:cNvSpPr/>
          <p:nvPr/>
        </p:nvSpPr>
        <p:spPr>
          <a:xfrm>
            <a:off x="1028700" y="3478122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712" y="3700831"/>
            <a:ext cx="1347319" cy="134731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553" y="3584379"/>
            <a:ext cx="1347319" cy="1347319"/>
          </a:xfrm>
          <a:prstGeom prst="rect">
            <a:avLst/>
          </a:prstGeom>
        </p:spPr>
      </p:pic>
      <p:sp>
        <p:nvSpPr>
          <p:cNvPr id="30" name="Plus 29"/>
          <p:cNvSpPr/>
          <p:nvPr/>
        </p:nvSpPr>
        <p:spPr>
          <a:xfrm>
            <a:off x="9534147" y="3917291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212" y="5264610"/>
            <a:ext cx="1347319" cy="1347319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3769471" y="5676692"/>
            <a:ext cx="442408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06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0ADA48-E005-49C9-9F7E-FBB6D4912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170" y="977705"/>
            <a:ext cx="5473660" cy="490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172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E6E21E5-6B95-4386-9D8E-AAB3A38792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0279205"/>
              </p:ext>
            </p:extLst>
          </p:nvPr>
        </p:nvGraphicFramePr>
        <p:xfrm>
          <a:off x="871075" y="0"/>
          <a:ext cx="10449849" cy="6710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533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1097FC-E0E5-4263-B278-B7286119D20C}"/>
              </a:ext>
            </a:extLst>
          </p:cNvPr>
          <p:cNvSpPr txBox="1"/>
          <p:nvPr/>
        </p:nvSpPr>
        <p:spPr>
          <a:xfrm>
            <a:off x="31063" y="42492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4400" b="1" dirty="0">
                <a:ln/>
                <a:solidFill>
                  <a:srgbClr val="FF0000"/>
                </a:solidFill>
              </a:rPr>
              <a:t>SSP Public parking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2AD955-8C0F-4E18-97FF-D9B445C9F748}"/>
              </a:ext>
            </a:extLst>
          </p:cNvPr>
          <p:cNvSpPr/>
          <p:nvPr/>
        </p:nvSpPr>
        <p:spPr>
          <a:xfrm>
            <a:off x="1106556" y="1855298"/>
            <a:ext cx="9978887" cy="151074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No places for parking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F78D31-BEAE-4735-A34E-7284803BE204}"/>
              </a:ext>
            </a:extLst>
          </p:cNvPr>
          <p:cNvSpPr/>
          <p:nvPr/>
        </p:nvSpPr>
        <p:spPr>
          <a:xfrm>
            <a:off x="1256454" y="1397691"/>
            <a:ext cx="2838468" cy="7694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3B224-C639-487C-8EF4-0FBDC950C542}"/>
              </a:ext>
            </a:extLst>
          </p:cNvPr>
          <p:cNvSpPr/>
          <p:nvPr/>
        </p:nvSpPr>
        <p:spPr>
          <a:xfrm>
            <a:off x="1106556" y="4525618"/>
            <a:ext cx="9978887" cy="151074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User can book your place in any time using our web site.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92F0F2-8E3D-4BFB-A39B-8095880EF158}"/>
              </a:ext>
            </a:extLst>
          </p:cNvPr>
          <p:cNvSpPr/>
          <p:nvPr/>
        </p:nvSpPr>
        <p:spPr>
          <a:xfrm>
            <a:off x="1256454" y="4068011"/>
            <a:ext cx="2838468" cy="7694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54898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A71CC2-E064-431C-B88D-DFF288043934}"/>
              </a:ext>
            </a:extLst>
          </p:cNvPr>
          <p:cNvSpPr txBox="1"/>
          <p:nvPr/>
        </p:nvSpPr>
        <p:spPr>
          <a:xfrm>
            <a:off x="31063" y="42492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4400" b="1" dirty="0">
                <a:ln/>
                <a:solidFill>
                  <a:srgbClr val="FF0000"/>
                </a:solidFill>
              </a:rPr>
              <a:t>SSP Public parking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A644E3-3798-4EFF-935E-BDCBD8842B1D}"/>
              </a:ext>
            </a:extLst>
          </p:cNvPr>
          <p:cNvGrpSpPr/>
          <p:nvPr/>
        </p:nvGrpSpPr>
        <p:grpSpPr>
          <a:xfrm>
            <a:off x="7522059" y="1371788"/>
            <a:ext cx="4669941" cy="5486212"/>
            <a:chOff x="7038022" y="645015"/>
            <a:chExt cx="4669941" cy="548621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68A7B64-3965-4730-9965-433479F58FAA}"/>
                </a:ext>
              </a:extLst>
            </p:cNvPr>
            <p:cNvGrpSpPr/>
            <p:nvPr/>
          </p:nvGrpSpPr>
          <p:grpSpPr>
            <a:xfrm>
              <a:off x="7038022" y="645015"/>
              <a:ext cx="4669941" cy="5486212"/>
              <a:chOff x="7544459" y="602812"/>
              <a:chExt cx="4669941" cy="54862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5DCE357-0F0F-4CB9-82AD-43A18C9CD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4459" y="602812"/>
                <a:ext cx="4309916" cy="430991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15E210C-B3CB-4666-AEF2-03CEE34564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433" r="37567" b="21470"/>
              <a:stretch/>
            </p:blipFill>
            <p:spPr>
              <a:xfrm flipH="1">
                <a:off x="9692640" y="3736432"/>
                <a:ext cx="2521760" cy="2352592"/>
              </a:xfrm>
              <a:prstGeom prst="rect">
                <a:avLst/>
              </a:prstGeom>
            </p:spPr>
          </p:pic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BD3517-AE29-4054-A007-FD68BB7BD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7927" y="3008841"/>
              <a:ext cx="1212848" cy="78943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D2049D9-5B81-44FB-BE25-B2B2B4EEBAFE}"/>
              </a:ext>
            </a:extLst>
          </p:cNvPr>
          <p:cNvGrpSpPr/>
          <p:nvPr/>
        </p:nvGrpSpPr>
        <p:grpSpPr>
          <a:xfrm>
            <a:off x="8169571" y="195492"/>
            <a:ext cx="1644786" cy="1904431"/>
            <a:chOff x="4462545" y="839273"/>
            <a:chExt cx="1644786" cy="190443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2F2895A-CD8E-492D-A6A3-070A6DB36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548" y="839273"/>
              <a:ext cx="1274618" cy="176723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527CC76-A7EC-4F3F-85C8-D599D2748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2545" y="1138722"/>
              <a:ext cx="1644786" cy="160498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E09C66-B102-4D31-AB91-AEDFFC0F24ED}"/>
              </a:ext>
            </a:extLst>
          </p:cNvPr>
          <p:cNvGrpSpPr/>
          <p:nvPr/>
        </p:nvGrpSpPr>
        <p:grpSpPr>
          <a:xfrm>
            <a:off x="31283" y="2648147"/>
            <a:ext cx="5578580" cy="4299050"/>
            <a:chOff x="0" y="2553240"/>
            <a:chExt cx="5578580" cy="42990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462BB86-DA48-4557-BF37-C39800DB4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306" y="2698585"/>
              <a:ext cx="1164683" cy="90577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3ED7F4B-36F8-4092-BC96-589B8A93E1EE}"/>
                </a:ext>
              </a:extLst>
            </p:cNvPr>
            <p:cNvGrpSpPr/>
            <p:nvPr/>
          </p:nvGrpSpPr>
          <p:grpSpPr>
            <a:xfrm>
              <a:off x="0" y="2553240"/>
              <a:ext cx="5578580" cy="4299050"/>
              <a:chOff x="0" y="2327856"/>
              <a:chExt cx="6414868" cy="475264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C2CD435-F4C3-4A36-BDDA-50265A0959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411" r="673"/>
              <a:stretch/>
            </p:blipFill>
            <p:spPr>
              <a:xfrm>
                <a:off x="0" y="2327856"/>
                <a:ext cx="6414868" cy="4752642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A705930-BF65-4019-A500-A49DD516A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371" y="3318308"/>
                <a:ext cx="832052" cy="1108462"/>
              </a:xfrm>
              <a:prstGeom prst="rect">
                <a:avLst/>
              </a:prstGeom>
            </p:spPr>
          </p:pic>
        </p:grpSp>
      </p:grp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C27F67C7-EB5C-42DB-810C-2D870BCD3B45}"/>
              </a:ext>
            </a:extLst>
          </p:cNvPr>
          <p:cNvSpPr/>
          <p:nvPr/>
        </p:nvSpPr>
        <p:spPr>
          <a:xfrm rot="5400000">
            <a:off x="8536048" y="2767451"/>
            <a:ext cx="1449117" cy="2559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C122D-E109-4268-9C47-1DBD5BE60403}"/>
              </a:ext>
            </a:extLst>
          </p:cNvPr>
          <p:cNvSpPr/>
          <p:nvPr/>
        </p:nvSpPr>
        <p:spPr>
          <a:xfrm>
            <a:off x="9734741" y="195492"/>
            <a:ext cx="2097234" cy="1765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information of book</a:t>
            </a:r>
          </a:p>
          <a:p>
            <a:pPr algn="ctr"/>
            <a:r>
              <a:rPr lang="en-US" dirty="0"/>
              <a:t>(car plate)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0ACA62-6722-405B-89FF-FDB48CD48563}"/>
              </a:ext>
            </a:extLst>
          </p:cNvPr>
          <p:cNvSpPr txBox="1"/>
          <p:nvPr/>
        </p:nvSpPr>
        <p:spPr>
          <a:xfrm>
            <a:off x="9438282" y="2615433"/>
            <a:ext cx="129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Exchange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Information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F724D5D-CE24-427D-94AC-28CFADECB28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38084" y="2109746"/>
            <a:ext cx="1748576" cy="1711470"/>
          </a:xfrm>
          <a:prstGeom prst="rect">
            <a:avLst/>
          </a:prstGeom>
        </p:spPr>
      </p:pic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71FD4A56-AAFF-4E05-9E22-48AB483CBB99}"/>
              </a:ext>
            </a:extLst>
          </p:cNvPr>
          <p:cNvSpPr/>
          <p:nvPr/>
        </p:nvSpPr>
        <p:spPr>
          <a:xfrm rot="20470012">
            <a:off x="3676495" y="1316597"/>
            <a:ext cx="4560610" cy="23781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FAB010-338A-4828-9E0F-872A5845247F}"/>
              </a:ext>
            </a:extLst>
          </p:cNvPr>
          <p:cNvSpPr txBox="1"/>
          <p:nvPr/>
        </p:nvSpPr>
        <p:spPr>
          <a:xfrm rot="20514469">
            <a:off x="4807956" y="898325"/>
            <a:ext cx="129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Exchange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Information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DD1478C0-385C-456F-BC74-74A16A090376}"/>
              </a:ext>
            </a:extLst>
          </p:cNvPr>
          <p:cNvSpPr/>
          <p:nvPr/>
        </p:nvSpPr>
        <p:spPr>
          <a:xfrm>
            <a:off x="759655" y="1078407"/>
            <a:ext cx="2349617" cy="1092451"/>
          </a:xfrm>
          <a:prstGeom prst="wedgeRectCallout">
            <a:avLst>
              <a:gd name="adj1" fmla="val 15090"/>
              <a:gd name="adj2" fmla="val 1114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 this car plate book in this time</a:t>
            </a:r>
          </a:p>
          <a:p>
            <a:pPr algn="ctr"/>
            <a:r>
              <a:rPr lang="en-US" dirty="0"/>
              <a:t>(open gate)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BB4F0F2-DD28-49E4-BFC0-6F2A81EB13D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94421" y="2370055"/>
            <a:ext cx="1163118" cy="2471432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545DEA69-D43E-41CD-A9EE-1EE905A4C245}"/>
              </a:ext>
            </a:extLst>
          </p:cNvPr>
          <p:cNvSpPr/>
          <p:nvPr/>
        </p:nvSpPr>
        <p:spPr>
          <a:xfrm rot="14429956">
            <a:off x="7072876" y="1014576"/>
            <a:ext cx="340789" cy="22565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0F073F-F631-4C8D-8170-C8B36C8FE3DC}"/>
              </a:ext>
            </a:extLst>
          </p:cNvPr>
          <p:cNvSpPr txBox="1"/>
          <p:nvPr/>
        </p:nvSpPr>
        <p:spPr>
          <a:xfrm rot="19869964">
            <a:off x="6151893" y="1536162"/>
            <a:ext cx="1471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Send request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to open gate</a:t>
            </a:r>
          </a:p>
        </p:txBody>
      </p:sp>
    </p:spTree>
    <p:extLst>
      <p:ext uri="{BB962C8B-B14F-4D97-AF65-F5344CB8AC3E}">
        <p14:creationId xmlns:p14="http://schemas.microsoft.com/office/powerpoint/2010/main" val="123928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1097FC-E0E5-4263-B278-B7286119D20C}"/>
              </a:ext>
            </a:extLst>
          </p:cNvPr>
          <p:cNvSpPr txBox="1"/>
          <p:nvPr/>
        </p:nvSpPr>
        <p:spPr>
          <a:xfrm>
            <a:off x="31063" y="42492"/>
            <a:ext cx="4681538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4400" b="1" dirty="0">
                <a:ln/>
                <a:solidFill>
                  <a:srgbClr val="FF0000"/>
                </a:solidFill>
              </a:rPr>
              <a:t>SSP private parking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2AD955-8C0F-4E18-97FF-D9B445C9F748}"/>
              </a:ext>
            </a:extLst>
          </p:cNvPr>
          <p:cNvSpPr/>
          <p:nvPr/>
        </p:nvSpPr>
        <p:spPr>
          <a:xfrm>
            <a:off x="1106556" y="1855298"/>
            <a:ext cx="9978887" cy="151074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b="1" dirty="0" smtClean="0"/>
              <a:t>Allow access for specific persons</a:t>
            </a:r>
            <a:endParaRPr lang="en-US" sz="2400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F78D31-BEAE-4735-A34E-7284803BE204}"/>
              </a:ext>
            </a:extLst>
          </p:cNvPr>
          <p:cNvSpPr/>
          <p:nvPr/>
        </p:nvSpPr>
        <p:spPr>
          <a:xfrm>
            <a:off x="1256454" y="1397691"/>
            <a:ext cx="2838468" cy="7694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3B224-C639-487C-8EF4-0FBDC950C542}"/>
              </a:ext>
            </a:extLst>
          </p:cNvPr>
          <p:cNvSpPr/>
          <p:nvPr/>
        </p:nvSpPr>
        <p:spPr>
          <a:xfrm>
            <a:off x="1106556" y="4525618"/>
            <a:ext cx="9978887" cy="151074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 local AI system to allow to pass acceptable persons only.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92F0F2-8E3D-4BFB-A39B-8095880EF158}"/>
              </a:ext>
            </a:extLst>
          </p:cNvPr>
          <p:cNvSpPr/>
          <p:nvPr/>
        </p:nvSpPr>
        <p:spPr>
          <a:xfrm>
            <a:off x="1256454" y="4068011"/>
            <a:ext cx="2838468" cy="7694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49762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A71CC2-E064-431C-B88D-DFF288043934}"/>
              </a:ext>
            </a:extLst>
          </p:cNvPr>
          <p:cNvSpPr txBox="1"/>
          <p:nvPr/>
        </p:nvSpPr>
        <p:spPr>
          <a:xfrm>
            <a:off x="31063" y="42492"/>
            <a:ext cx="4681538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4400" b="1" dirty="0">
                <a:ln/>
                <a:solidFill>
                  <a:srgbClr val="FF0000"/>
                </a:solidFill>
              </a:rPr>
              <a:t>SSP private parking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E09C66-B102-4D31-AB91-AEDFFC0F24ED}"/>
              </a:ext>
            </a:extLst>
          </p:cNvPr>
          <p:cNvGrpSpPr/>
          <p:nvPr/>
        </p:nvGrpSpPr>
        <p:grpSpPr>
          <a:xfrm>
            <a:off x="2718213" y="2704419"/>
            <a:ext cx="5578580" cy="4299050"/>
            <a:chOff x="0" y="2553240"/>
            <a:chExt cx="5578580" cy="42990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462BB86-DA48-4557-BF37-C39800DB4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306" y="2698585"/>
              <a:ext cx="1164683" cy="90577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3ED7F4B-36F8-4092-BC96-589B8A93E1EE}"/>
                </a:ext>
              </a:extLst>
            </p:cNvPr>
            <p:cNvGrpSpPr/>
            <p:nvPr/>
          </p:nvGrpSpPr>
          <p:grpSpPr>
            <a:xfrm>
              <a:off x="0" y="2553240"/>
              <a:ext cx="5578580" cy="4299050"/>
              <a:chOff x="0" y="2327856"/>
              <a:chExt cx="6414868" cy="475264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C2CD435-F4C3-4A36-BDDA-50265A0959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411" r="673"/>
              <a:stretch/>
            </p:blipFill>
            <p:spPr>
              <a:xfrm>
                <a:off x="0" y="2327856"/>
                <a:ext cx="6414868" cy="4752642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A705930-BF65-4019-A500-A49DD516A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371" y="3318308"/>
                <a:ext cx="832052" cy="1108462"/>
              </a:xfrm>
              <a:prstGeom prst="rect">
                <a:avLst/>
              </a:prstGeom>
            </p:spPr>
          </p:pic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F724D5D-CE24-427D-94AC-28CFADECB2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25014" y="2166018"/>
            <a:ext cx="1748576" cy="1711470"/>
          </a:xfrm>
          <a:prstGeom prst="rect">
            <a:avLst/>
          </a:prstGeom>
        </p:spPr>
      </p:pic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DD1478C0-385C-456F-BC74-74A16A090376}"/>
              </a:ext>
            </a:extLst>
          </p:cNvPr>
          <p:cNvSpPr/>
          <p:nvPr/>
        </p:nvSpPr>
        <p:spPr>
          <a:xfrm>
            <a:off x="3446585" y="1134679"/>
            <a:ext cx="2349617" cy="1092451"/>
          </a:xfrm>
          <a:prstGeom prst="wedgeRectCallout">
            <a:avLst>
              <a:gd name="adj1" fmla="val 15090"/>
              <a:gd name="adj2" fmla="val 1114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 this person or car exist in local database</a:t>
            </a:r>
          </a:p>
          <a:p>
            <a:pPr algn="ctr"/>
            <a:r>
              <a:rPr lang="en-US" dirty="0"/>
              <a:t>(open gate)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642395D-1BF4-4288-A15D-274111FA9C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89" y="2874129"/>
            <a:ext cx="1017341" cy="176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7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F78D31-BEAE-4735-A34E-7284803BE204}"/>
              </a:ext>
            </a:extLst>
          </p:cNvPr>
          <p:cNvSpPr/>
          <p:nvPr/>
        </p:nvSpPr>
        <p:spPr>
          <a:xfrm>
            <a:off x="1648304" y="4343400"/>
            <a:ext cx="3610969" cy="134711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 Plate Recognition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50E459-FB76-4CAA-890E-39167718D22B}"/>
              </a:ext>
            </a:extLst>
          </p:cNvPr>
          <p:cNvSpPr/>
          <p:nvPr/>
        </p:nvSpPr>
        <p:spPr>
          <a:xfrm>
            <a:off x="7146264" y="4343400"/>
            <a:ext cx="3610969" cy="134710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Face Recognition</a:t>
            </a:r>
          </a:p>
        </p:txBody>
      </p:sp>
      <p:sp>
        <p:nvSpPr>
          <p:cNvPr id="8" name="Rectangle: Rounded Corners 3">
            <a:extLst>
              <a:ext uri="{FF2B5EF4-FFF2-40B4-BE49-F238E27FC236}">
                <a16:creationId xmlns:a16="http://schemas.microsoft.com/office/drawing/2014/main" id="{29F78D31-BEAE-4735-A34E-7284803BE204}"/>
              </a:ext>
            </a:extLst>
          </p:cNvPr>
          <p:cNvSpPr/>
          <p:nvPr/>
        </p:nvSpPr>
        <p:spPr>
          <a:xfrm>
            <a:off x="3816859" y="1810100"/>
            <a:ext cx="4883388" cy="1381287"/>
          </a:xfrm>
          <a:prstGeom prst="roundRect">
            <a:avLst>
              <a:gd name="adj" fmla="val 1317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Both Systems uses two options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" name="Elbow Connector 13"/>
          <p:cNvCxnSpPr>
            <a:stCxn id="8" idx="2"/>
            <a:endCxn id="4" idx="0"/>
          </p:cNvCxnSpPr>
          <p:nvPr/>
        </p:nvCxnSpPr>
        <p:spPr>
          <a:xfrm rot="5400000">
            <a:off x="4280165" y="2365011"/>
            <a:ext cx="1152013" cy="2804764"/>
          </a:xfrm>
          <a:prstGeom prst="bentConnector3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2"/>
            <a:endCxn id="8" idx="2"/>
          </p:cNvCxnSpPr>
          <p:nvPr/>
        </p:nvCxnSpPr>
        <p:spPr>
          <a:xfrm>
            <a:off x="6258553" y="3191387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rot="16200000" flipH="1">
            <a:off x="7084929" y="2365010"/>
            <a:ext cx="1152013" cy="2804764"/>
          </a:xfrm>
          <a:prstGeom prst="bentConnector3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47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09BEFC8-844E-4BBD-ACD8-5BE5B557FF9B}"/>
              </a:ext>
            </a:extLst>
          </p:cNvPr>
          <p:cNvGrpSpPr/>
          <p:nvPr/>
        </p:nvGrpSpPr>
        <p:grpSpPr>
          <a:xfrm>
            <a:off x="7319721" y="2922563"/>
            <a:ext cx="4836168" cy="3383282"/>
            <a:chOff x="6774380" y="2231692"/>
            <a:chExt cx="5805266" cy="44504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B2153CB-01E5-41F7-9544-5D0289BEB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4380" y="4199207"/>
              <a:ext cx="5805266" cy="2482946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F4DFB3B-0C49-4652-93A9-13E161A7C4C5}"/>
                </a:ext>
              </a:extLst>
            </p:cNvPr>
            <p:cNvGrpSpPr/>
            <p:nvPr/>
          </p:nvGrpSpPr>
          <p:grpSpPr>
            <a:xfrm>
              <a:off x="7853464" y="2231692"/>
              <a:ext cx="3647097" cy="2197668"/>
              <a:chOff x="5752719" y="2831678"/>
              <a:chExt cx="3647097" cy="219766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32D76A9-2083-42AB-B4DB-B6E97BB60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2719" y="2831678"/>
                <a:ext cx="3647097" cy="2197668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A02C3A6-2714-4355-B144-9324EC346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0972" y="2930836"/>
                <a:ext cx="2900486" cy="151215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9E51F20-4C2F-462D-A1FE-B659BF259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60" y="281025"/>
            <a:ext cx="3639320" cy="77329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997CD3-1CC4-4A82-BAC5-FDA0E40E1E6F}"/>
              </a:ext>
            </a:extLst>
          </p:cNvPr>
          <p:cNvSpPr txBox="1"/>
          <p:nvPr/>
        </p:nvSpPr>
        <p:spPr>
          <a:xfrm>
            <a:off x="702589" y="2028448"/>
            <a:ext cx="38295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Website</a:t>
            </a:r>
          </a:p>
          <a:p>
            <a:pPr algn="ctr"/>
            <a:r>
              <a:rPr 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71841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CF72380-9418-4D8E-ADA4-FB2B99622D24}"/>
              </a:ext>
            </a:extLst>
          </p:cNvPr>
          <p:cNvGrpSpPr/>
          <p:nvPr/>
        </p:nvGrpSpPr>
        <p:grpSpPr>
          <a:xfrm>
            <a:off x="-291595" y="2417042"/>
            <a:ext cx="4381500" cy="3629025"/>
            <a:chOff x="478257" y="1183431"/>
            <a:chExt cx="4381500" cy="36290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B9BC0B-4FD6-4E5D-ACD3-832DB59B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060" y="1640771"/>
              <a:ext cx="924492" cy="12817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E27D1F8-76A6-47D7-98EA-727D76CD5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57" y="1183431"/>
              <a:ext cx="4381500" cy="3629025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F4DFB3B-0C49-4652-93A9-13E161A7C4C5}"/>
              </a:ext>
            </a:extLst>
          </p:cNvPr>
          <p:cNvGrpSpPr/>
          <p:nvPr/>
        </p:nvGrpSpPr>
        <p:grpSpPr>
          <a:xfrm>
            <a:off x="6707153" y="2194559"/>
            <a:ext cx="5154698" cy="3851507"/>
            <a:chOff x="5752719" y="2831678"/>
            <a:chExt cx="3647097" cy="21976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2D76A9-2083-42AB-B4DB-B6E97BB60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719" y="2831678"/>
              <a:ext cx="3647097" cy="219766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02C3A6-2714-4355-B144-9324EC346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972" y="2930836"/>
              <a:ext cx="2900486" cy="1512158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9E51F20-4C2F-462D-A1FE-B659BF2596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05990" y="1533378"/>
            <a:ext cx="2509750" cy="5332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27B55C-0212-41EE-960E-A855AE6910ED}"/>
              </a:ext>
            </a:extLst>
          </p:cNvPr>
          <p:cNvSpPr txBox="1"/>
          <p:nvPr/>
        </p:nvSpPr>
        <p:spPr>
          <a:xfrm>
            <a:off x="31063" y="42492"/>
            <a:ext cx="48286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4400" b="1" dirty="0">
                <a:ln/>
                <a:solidFill>
                  <a:srgbClr val="FF0000"/>
                </a:solidFill>
              </a:rPr>
              <a:t>Website application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58FA70-135A-41C0-95E4-28E745616B52}"/>
              </a:ext>
            </a:extLst>
          </p:cNvPr>
          <p:cNvSpPr txBox="1"/>
          <p:nvPr/>
        </p:nvSpPr>
        <p:spPr>
          <a:xfrm>
            <a:off x="814577" y="1078716"/>
            <a:ext cx="2193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Programming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3DA1A1-048A-4970-AC55-70022B2C84AD}"/>
              </a:ext>
            </a:extLst>
          </p:cNvPr>
          <p:cNvSpPr txBox="1"/>
          <p:nvPr/>
        </p:nvSpPr>
        <p:spPr>
          <a:xfrm>
            <a:off x="8608083" y="1078716"/>
            <a:ext cx="118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57749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6DD9319-7D56-411E-B2CD-475D30735396}"/>
              </a:ext>
            </a:extLst>
          </p:cNvPr>
          <p:cNvGrpSpPr/>
          <p:nvPr/>
        </p:nvGrpSpPr>
        <p:grpSpPr>
          <a:xfrm>
            <a:off x="280475" y="3228975"/>
            <a:ext cx="4381500" cy="3629025"/>
            <a:chOff x="478257" y="1183431"/>
            <a:chExt cx="4381500" cy="362902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CCB61D3-531A-40CA-80C5-08E392D33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060" y="1640771"/>
              <a:ext cx="924492" cy="128179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026D6F5-E55C-4055-8DAE-7F054B838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57" y="1183431"/>
              <a:ext cx="4381500" cy="362902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6120DB-8F5C-40B0-B70A-21A8930DCAEB}"/>
              </a:ext>
            </a:extLst>
          </p:cNvPr>
          <p:cNvGrpSpPr/>
          <p:nvPr/>
        </p:nvGrpSpPr>
        <p:grpSpPr>
          <a:xfrm>
            <a:off x="7094293" y="1329296"/>
            <a:ext cx="4669941" cy="5486212"/>
            <a:chOff x="7038022" y="645015"/>
            <a:chExt cx="4669941" cy="548621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BB612F2-23EE-4B5E-A58B-74A0F3F5D90A}"/>
                </a:ext>
              </a:extLst>
            </p:cNvPr>
            <p:cNvGrpSpPr/>
            <p:nvPr/>
          </p:nvGrpSpPr>
          <p:grpSpPr>
            <a:xfrm>
              <a:off x="7038022" y="645015"/>
              <a:ext cx="4669941" cy="5486212"/>
              <a:chOff x="7544459" y="602812"/>
              <a:chExt cx="4669941" cy="5486212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BF48888-238A-4291-A12B-5DC0F4861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4459" y="602812"/>
                <a:ext cx="4309916" cy="4309916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6FA42F2-2239-4789-A3C3-8E3C66C75C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433" r="37567" b="21470"/>
              <a:stretch/>
            </p:blipFill>
            <p:spPr>
              <a:xfrm flipH="1">
                <a:off x="9692640" y="3736432"/>
                <a:ext cx="2521760" cy="2352592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E96B6E1-D782-4619-BCA2-468DFB66E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7927" y="3008841"/>
              <a:ext cx="1212848" cy="789436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E5B32C4-B5A9-4140-B1E8-C3A38FF65854}"/>
              </a:ext>
            </a:extLst>
          </p:cNvPr>
          <p:cNvSpPr txBox="1"/>
          <p:nvPr/>
        </p:nvSpPr>
        <p:spPr>
          <a:xfrm>
            <a:off x="575004" y="1913206"/>
            <a:ext cx="43783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</a:rPr>
              <a:t>Server side</a:t>
            </a:r>
          </a:p>
          <a:p>
            <a:r>
              <a:rPr lang="en-US" sz="2400" dirty="0"/>
              <a:t>Data are processing on our server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EC9D78-B57B-4CF8-B27A-2DBEA61739A4}"/>
              </a:ext>
            </a:extLst>
          </p:cNvPr>
          <p:cNvSpPr txBox="1"/>
          <p:nvPr/>
        </p:nvSpPr>
        <p:spPr>
          <a:xfrm>
            <a:off x="6583051" y="1926157"/>
            <a:ext cx="44990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</a:rPr>
              <a:t>Client side</a:t>
            </a:r>
          </a:p>
          <a:p>
            <a:r>
              <a:rPr lang="en-US" sz="2400" dirty="0"/>
              <a:t>Data are processing on PC of client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E665191A-B24B-4D99-BBAD-DDBD1607D0DF}"/>
              </a:ext>
            </a:extLst>
          </p:cNvPr>
          <p:cNvSpPr txBox="1"/>
          <p:nvPr/>
        </p:nvSpPr>
        <p:spPr>
          <a:xfrm>
            <a:off x="31063" y="42494"/>
            <a:ext cx="2388346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ln/>
                <a:solidFill>
                  <a:srgbClr val="FF0000"/>
                </a:solidFill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38851989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527B55C-0212-41EE-960E-A855AE6910ED}"/>
              </a:ext>
            </a:extLst>
          </p:cNvPr>
          <p:cNvSpPr txBox="1"/>
          <p:nvPr/>
        </p:nvSpPr>
        <p:spPr>
          <a:xfrm>
            <a:off x="31063" y="42492"/>
            <a:ext cx="48286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4400" b="1" dirty="0">
                <a:ln/>
                <a:solidFill>
                  <a:srgbClr val="FF0000"/>
                </a:solidFill>
              </a:rPr>
              <a:t>Website application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58FA70-135A-41C0-95E4-28E745616B52}"/>
              </a:ext>
            </a:extLst>
          </p:cNvPr>
          <p:cNvSpPr txBox="1"/>
          <p:nvPr/>
        </p:nvSpPr>
        <p:spPr>
          <a:xfrm>
            <a:off x="4949017" y="1250906"/>
            <a:ext cx="16562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0">
                  <a:solidFill>
                    <a:schemeClr val="tx1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Design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65D692-2BA2-4479-B1F0-7B6D66FBE727}"/>
              </a:ext>
            </a:extLst>
          </p:cNvPr>
          <p:cNvGrpSpPr/>
          <p:nvPr/>
        </p:nvGrpSpPr>
        <p:grpSpPr>
          <a:xfrm>
            <a:off x="3192788" y="2247568"/>
            <a:ext cx="5154698" cy="3851507"/>
            <a:chOff x="5752719" y="2831678"/>
            <a:chExt cx="3647097" cy="219766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7111D08-2917-4D6B-AE40-2BF001142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719" y="2831678"/>
              <a:ext cx="3647097" cy="219766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58B295F-77E7-45A0-8C86-8FB6BF5EB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972" y="2930836"/>
              <a:ext cx="2900486" cy="1512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219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A292203-F19A-4DFC-8D4D-FADDEB51FF20}"/>
              </a:ext>
            </a:extLst>
          </p:cNvPr>
          <p:cNvGrpSpPr/>
          <p:nvPr/>
        </p:nvGrpSpPr>
        <p:grpSpPr>
          <a:xfrm>
            <a:off x="3281599" y="1828800"/>
            <a:ext cx="5307335" cy="5332802"/>
            <a:chOff x="-291595" y="1533378"/>
            <a:chExt cx="5307335" cy="533280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CF72380-9418-4D8E-ADA4-FB2B99622D24}"/>
                </a:ext>
              </a:extLst>
            </p:cNvPr>
            <p:cNvGrpSpPr/>
            <p:nvPr/>
          </p:nvGrpSpPr>
          <p:grpSpPr>
            <a:xfrm>
              <a:off x="-291595" y="2417042"/>
              <a:ext cx="4381500" cy="3629025"/>
              <a:chOff x="478257" y="1183431"/>
              <a:chExt cx="4381500" cy="362902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6B9BC0B-4FD6-4E5D-ACD3-832DB59B6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060" y="1640771"/>
                <a:ext cx="924492" cy="128179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E27D1F8-76A6-47D7-98EA-727D76CD5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257" y="1183431"/>
                <a:ext cx="4381500" cy="3629025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E51F20-4C2F-462D-A1FE-B659BF259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05990" y="1533378"/>
              <a:ext cx="2509750" cy="533280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527B55C-0212-41EE-960E-A855AE6910ED}"/>
              </a:ext>
            </a:extLst>
          </p:cNvPr>
          <p:cNvSpPr txBox="1"/>
          <p:nvPr/>
        </p:nvSpPr>
        <p:spPr>
          <a:xfrm>
            <a:off x="31063" y="42492"/>
            <a:ext cx="48286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4400" b="1" dirty="0">
                <a:ln/>
                <a:solidFill>
                  <a:srgbClr val="FF0000"/>
                </a:solidFill>
              </a:rPr>
              <a:t>Website application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58FA70-135A-41C0-95E4-28E745616B52}"/>
              </a:ext>
            </a:extLst>
          </p:cNvPr>
          <p:cNvSpPr txBox="1"/>
          <p:nvPr/>
        </p:nvSpPr>
        <p:spPr>
          <a:xfrm>
            <a:off x="4206215" y="1089296"/>
            <a:ext cx="3127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0">
                  <a:solidFill>
                    <a:schemeClr val="tx1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272386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527B55C-0212-41EE-960E-A855AE6910ED}"/>
              </a:ext>
            </a:extLst>
          </p:cNvPr>
          <p:cNvSpPr txBox="1"/>
          <p:nvPr/>
        </p:nvSpPr>
        <p:spPr>
          <a:xfrm>
            <a:off x="31063" y="42492"/>
            <a:ext cx="8339271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4400" b="1" dirty="0">
                <a:ln/>
                <a:solidFill>
                  <a:srgbClr val="FF0000"/>
                </a:solidFill>
              </a:rPr>
              <a:t>Website application: </a:t>
            </a:r>
            <a:r>
              <a:rPr lang="en-US" sz="4400" b="1" spc="50" dirty="0">
                <a:ln w="0">
                  <a:solidFill>
                    <a:schemeClr val="tx1"/>
                  </a:solidFill>
                </a:ln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Programming</a:t>
            </a:r>
          </a:p>
          <a:p>
            <a:endParaRPr lang="en-US" sz="4400" b="1" dirty="0">
              <a:ln/>
              <a:solidFill>
                <a:srgbClr val="FF00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DD9319-7D56-411E-B2CD-475D30735396}"/>
              </a:ext>
            </a:extLst>
          </p:cNvPr>
          <p:cNvGrpSpPr/>
          <p:nvPr/>
        </p:nvGrpSpPr>
        <p:grpSpPr>
          <a:xfrm>
            <a:off x="280475" y="3228975"/>
            <a:ext cx="4381500" cy="3629025"/>
            <a:chOff x="478257" y="1183431"/>
            <a:chExt cx="4381500" cy="362902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CCB61D3-531A-40CA-80C5-08E392D33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060" y="1640771"/>
              <a:ext cx="924492" cy="128179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026D6F5-E55C-4055-8DAE-7F054B838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57" y="1183431"/>
              <a:ext cx="4381500" cy="362902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6120DB-8F5C-40B0-B70A-21A8930DCAEB}"/>
              </a:ext>
            </a:extLst>
          </p:cNvPr>
          <p:cNvGrpSpPr/>
          <p:nvPr/>
        </p:nvGrpSpPr>
        <p:grpSpPr>
          <a:xfrm>
            <a:off x="7094293" y="1329296"/>
            <a:ext cx="4669941" cy="5486212"/>
            <a:chOff x="7038022" y="645015"/>
            <a:chExt cx="4669941" cy="548621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BB612F2-23EE-4B5E-A58B-74A0F3F5D90A}"/>
                </a:ext>
              </a:extLst>
            </p:cNvPr>
            <p:cNvGrpSpPr/>
            <p:nvPr/>
          </p:nvGrpSpPr>
          <p:grpSpPr>
            <a:xfrm>
              <a:off x="7038022" y="645015"/>
              <a:ext cx="4669941" cy="5486212"/>
              <a:chOff x="7544459" y="602812"/>
              <a:chExt cx="4669941" cy="5486212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BF48888-238A-4291-A12B-5DC0F4861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4459" y="602812"/>
                <a:ext cx="4309916" cy="4309916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6FA42F2-2239-4789-A3C3-8E3C66C75C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433" r="37567" b="21470"/>
              <a:stretch/>
            </p:blipFill>
            <p:spPr>
              <a:xfrm flipH="1">
                <a:off x="9692640" y="3736432"/>
                <a:ext cx="2521760" cy="2352592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E96B6E1-D782-4619-BCA2-468DFB66E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7927" y="3008841"/>
              <a:ext cx="1212848" cy="789436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E5B32C4-B5A9-4140-B1E8-C3A38FF65854}"/>
              </a:ext>
            </a:extLst>
          </p:cNvPr>
          <p:cNvSpPr txBox="1"/>
          <p:nvPr/>
        </p:nvSpPr>
        <p:spPr>
          <a:xfrm>
            <a:off x="575004" y="1913206"/>
            <a:ext cx="43783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</a:rPr>
              <a:t>Server side</a:t>
            </a:r>
          </a:p>
          <a:p>
            <a:r>
              <a:rPr lang="en-US" sz="2400" dirty="0"/>
              <a:t>Data are processing on our server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EC9D78-B57B-4CF8-B27A-2DBEA61739A4}"/>
              </a:ext>
            </a:extLst>
          </p:cNvPr>
          <p:cNvSpPr txBox="1"/>
          <p:nvPr/>
        </p:nvSpPr>
        <p:spPr>
          <a:xfrm>
            <a:off x="6583051" y="1926157"/>
            <a:ext cx="44990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</a:rPr>
              <a:t>Client side</a:t>
            </a:r>
          </a:p>
          <a:p>
            <a:r>
              <a:rPr lang="en-US" sz="2400" dirty="0"/>
              <a:t>Data are processing on PC of client</a:t>
            </a:r>
          </a:p>
        </p:txBody>
      </p:sp>
    </p:spTree>
    <p:extLst>
      <p:ext uri="{BB962C8B-B14F-4D97-AF65-F5344CB8AC3E}">
        <p14:creationId xmlns:p14="http://schemas.microsoft.com/office/powerpoint/2010/main" val="122791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527B55C-0212-41EE-960E-A855AE6910ED}"/>
              </a:ext>
            </a:extLst>
          </p:cNvPr>
          <p:cNvSpPr txBox="1"/>
          <p:nvPr/>
        </p:nvSpPr>
        <p:spPr>
          <a:xfrm>
            <a:off x="31063" y="42492"/>
            <a:ext cx="9460923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4400" b="1" spc="50" dirty="0">
                <a:ln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SSP&gt;&gt; website&gt;&gt; programming&gt;&gt; tools</a:t>
            </a:r>
            <a:endParaRPr lang="en-US" sz="4400" b="1" spc="50" dirty="0">
              <a:ln w="0">
                <a:solidFill>
                  <a:schemeClr val="tx1"/>
                </a:solidFill>
              </a:ln>
              <a:solidFill>
                <a:srgbClr val="00206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FC59E-0D1E-4A49-928D-D34D3E781143}"/>
              </a:ext>
            </a:extLst>
          </p:cNvPr>
          <p:cNvSpPr txBox="1"/>
          <p:nvPr/>
        </p:nvSpPr>
        <p:spPr>
          <a:xfrm>
            <a:off x="9481742" y="165602"/>
            <a:ext cx="2523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rgbClr val="002060"/>
                </a:solidFill>
              </a:rPr>
              <a:t>Software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BDF7AC-BC54-4C32-8532-443ED73FAA8B}"/>
              </a:ext>
            </a:extLst>
          </p:cNvPr>
          <p:cNvSpPr/>
          <p:nvPr/>
        </p:nvSpPr>
        <p:spPr>
          <a:xfrm>
            <a:off x="187145" y="1528026"/>
            <a:ext cx="2769704" cy="2968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Structure of the page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A37F485-2ED6-4398-91AA-148C7DBD392B}"/>
              </a:ext>
            </a:extLst>
          </p:cNvPr>
          <p:cNvSpPr/>
          <p:nvPr/>
        </p:nvSpPr>
        <p:spPr>
          <a:xfrm>
            <a:off x="683290" y="883309"/>
            <a:ext cx="1828800" cy="18288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175A31-C16C-49F5-B979-181D161D14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984315"/>
            <a:ext cx="1626788" cy="16267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08B0B16-3DBB-4D6A-ACF1-3B2727B20C33}"/>
              </a:ext>
            </a:extLst>
          </p:cNvPr>
          <p:cNvSpPr/>
          <p:nvPr/>
        </p:nvSpPr>
        <p:spPr>
          <a:xfrm>
            <a:off x="3174368" y="1513108"/>
            <a:ext cx="2769704" cy="2968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Deal with client site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FB6718C-A845-402B-B283-C91F20EBB502}"/>
              </a:ext>
            </a:extLst>
          </p:cNvPr>
          <p:cNvSpPr/>
          <p:nvPr/>
        </p:nvSpPr>
        <p:spPr>
          <a:xfrm>
            <a:off x="3670513" y="868391"/>
            <a:ext cx="1828800" cy="18288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C844B9-4B0D-42A3-8565-478ACD1C5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08" y="883309"/>
            <a:ext cx="2307078" cy="15360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D006020-E202-47FE-B610-0CC4CE14F62D}"/>
              </a:ext>
            </a:extLst>
          </p:cNvPr>
          <p:cNvSpPr/>
          <p:nvPr/>
        </p:nvSpPr>
        <p:spPr>
          <a:xfrm>
            <a:off x="6247930" y="1513108"/>
            <a:ext cx="2769704" cy="2968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Deal with server site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B2BF45-EB77-4017-A0A3-B6E80A3E01AA}"/>
              </a:ext>
            </a:extLst>
          </p:cNvPr>
          <p:cNvSpPr/>
          <p:nvPr/>
        </p:nvSpPr>
        <p:spPr>
          <a:xfrm>
            <a:off x="6744075" y="868391"/>
            <a:ext cx="1828800" cy="18288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CE4D9E-D2D5-49C7-91CC-B1AE6C892E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293" y="1251309"/>
            <a:ext cx="1594164" cy="10928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C9CC4BB-C411-4BEA-A911-BEF732909B17}"/>
              </a:ext>
            </a:extLst>
          </p:cNvPr>
          <p:cNvSpPr/>
          <p:nvPr/>
        </p:nvSpPr>
        <p:spPr>
          <a:xfrm>
            <a:off x="9235151" y="1513108"/>
            <a:ext cx="2769704" cy="2968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Deal with databases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51E173C-DE1F-49AB-B118-D32364938D1B}"/>
              </a:ext>
            </a:extLst>
          </p:cNvPr>
          <p:cNvSpPr/>
          <p:nvPr/>
        </p:nvSpPr>
        <p:spPr>
          <a:xfrm>
            <a:off x="9731296" y="868391"/>
            <a:ext cx="1828800" cy="18288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EDFA4E-C6BC-46D0-BAA0-F0187E108D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636" y="1086675"/>
            <a:ext cx="1644369" cy="125743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2E18DAE-DF58-4B82-B5BA-5F48EE432EC6}"/>
              </a:ext>
            </a:extLst>
          </p:cNvPr>
          <p:cNvSpPr/>
          <p:nvPr/>
        </p:nvSpPr>
        <p:spPr>
          <a:xfrm>
            <a:off x="657299" y="4647706"/>
            <a:ext cx="11347556" cy="2167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0CB1C7-8397-4017-BD82-22D052E214E1}"/>
              </a:ext>
            </a:extLst>
          </p:cNvPr>
          <p:cNvSpPr/>
          <p:nvPr/>
        </p:nvSpPr>
        <p:spPr>
          <a:xfrm>
            <a:off x="154483" y="4865162"/>
            <a:ext cx="1828800" cy="18288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E801EE4-A736-4876-A156-70DFCD64FB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4" y="4754810"/>
            <a:ext cx="2049504" cy="204950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BB7EE91-9C8C-4C4A-813B-C8356096AF86}"/>
              </a:ext>
            </a:extLst>
          </p:cNvPr>
          <p:cNvSpPr txBox="1"/>
          <p:nvPr/>
        </p:nvSpPr>
        <p:spPr>
          <a:xfrm>
            <a:off x="2113492" y="4927356"/>
            <a:ext cx="52115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Software that runs on a server to establish a connection between a server and the browsers of website visitors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(Firefox, Google Chrome, Safari, etc.)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DFA9836-158A-474D-881B-48FB312FCB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515" y="4839486"/>
            <a:ext cx="1784238" cy="1784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AFBBC9-B2DB-4970-9784-CC69D7720012}"/>
              </a:ext>
            </a:extLst>
          </p:cNvPr>
          <p:cNvSpPr txBox="1"/>
          <p:nvPr/>
        </p:nvSpPr>
        <p:spPr>
          <a:xfrm>
            <a:off x="6096000" y="811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4D07D9-7CDB-4F27-80F4-1483C55B10B7}"/>
              </a:ext>
            </a:extLst>
          </p:cNvPr>
          <p:cNvSpPr txBox="1"/>
          <p:nvPr/>
        </p:nvSpPr>
        <p:spPr>
          <a:xfrm>
            <a:off x="9817636" y="5112022"/>
            <a:ext cx="2084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Override on apache configuration.</a:t>
            </a:r>
          </a:p>
        </p:txBody>
      </p:sp>
    </p:spTree>
    <p:extLst>
      <p:ext uri="{BB962C8B-B14F-4D97-AF65-F5344CB8AC3E}">
        <p14:creationId xmlns:p14="http://schemas.microsoft.com/office/powerpoint/2010/main" val="266160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527B55C-0212-41EE-960E-A855AE6910ED}"/>
              </a:ext>
            </a:extLst>
          </p:cNvPr>
          <p:cNvSpPr txBox="1"/>
          <p:nvPr/>
        </p:nvSpPr>
        <p:spPr>
          <a:xfrm>
            <a:off x="31063" y="42492"/>
            <a:ext cx="9460923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4400" b="1" spc="50" dirty="0">
                <a:ln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SSP&gt;&gt; website&gt;&gt; programming&gt;&gt; tools</a:t>
            </a:r>
            <a:endParaRPr lang="en-US" sz="4400" b="1" spc="50" dirty="0">
              <a:ln w="0">
                <a:solidFill>
                  <a:schemeClr val="tx1"/>
                </a:solidFill>
              </a:ln>
              <a:solidFill>
                <a:srgbClr val="00206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FC59E-0D1E-4A49-928D-D34D3E781143}"/>
              </a:ext>
            </a:extLst>
          </p:cNvPr>
          <p:cNvSpPr txBox="1"/>
          <p:nvPr/>
        </p:nvSpPr>
        <p:spPr>
          <a:xfrm>
            <a:off x="9481742" y="165602"/>
            <a:ext cx="2523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rgbClr val="002060"/>
                </a:solidFill>
              </a:rPr>
              <a:t>Hardware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B5163A9-538C-48F1-8F2E-1CC3F2F6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84" y="1944614"/>
            <a:ext cx="4336962" cy="3250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CBC1E8-5244-4230-8D64-9A776FF7B847}"/>
              </a:ext>
            </a:extLst>
          </p:cNvPr>
          <p:cNvSpPr txBox="1"/>
          <p:nvPr/>
        </p:nvSpPr>
        <p:spPr>
          <a:xfrm>
            <a:off x="5376188" y="2336393"/>
            <a:ext cx="5367110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</a:rPr>
              <a:t>Namecheap Shared Hosting</a:t>
            </a:r>
          </a:p>
          <a:p>
            <a:pPr algn="ctr"/>
            <a:r>
              <a:rPr lang="en-US" sz="3200" dirty="0">
                <a:solidFill>
                  <a:srgbClr val="00B050"/>
                </a:solidFill>
              </a:rPr>
              <a:t>ON CLOUD</a:t>
            </a:r>
          </a:p>
          <a:p>
            <a:pPr algn="ctr"/>
            <a:r>
              <a:rPr lang="en-US" sz="4000" b="1" u="sng" dirty="0">
                <a:solidFill>
                  <a:srgbClr val="FF0000"/>
                </a:solidFill>
              </a:rPr>
              <a:t>Stellar Business</a:t>
            </a:r>
          </a:p>
          <a:p>
            <a:pPr algn="ctr"/>
            <a:r>
              <a:rPr lang="en-US" sz="2800" dirty="0"/>
              <a:t>Datacenter Location UK</a:t>
            </a:r>
          </a:p>
        </p:txBody>
      </p:sp>
    </p:spTree>
    <p:extLst>
      <p:ext uri="{BB962C8B-B14F-4D97-AF65-F5344CB8AC3E}">
        <p14:creationId xmlns:p14="http://schemas.microsoft.com/office/powerpoint/2010/main" val="204499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527B55C-0212-41EE-960E-A855AE6910ED}"/>
              </a:ext>
            </a:extLst>
          </p:cNvPr>
          <p:cNvSpPr txBox="1"/>
          <p:nvPr/>
        </p:nvSpPr>
        <p:spPr>
          <a:xfrm>
            <a:off x="31063" y="42492"/>
            <a:ext cx="9460923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4400" b="1" spc="50" dirty="0">
                <a:ln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SSP&gt;&gt; website&gt;&gt; programming&gt;&gt; tools</a:t>
            </a:r>
            <a:endParaRPr lang="en-US" sz="4400" b="1" spc="50" dirty="0">
              <a:ln w="0">
                <a:solidFill>
                  <a:schemeClr val="tx1"/>
                </a:solidFill>
              </a:ln>
              <a:solidFill>
                <a:srgbClr val="00206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FC59E-0D1E-4A49-928D-D34D3E781143}"/>
              </a:ext>
            </a:extLst>
          </p:cNvPr>
          <p:cNvSpPr txBox="1"/>
          <p:nvPr/>
        </p:nvSpPr>
        <p:spPr>
          <a:xfrm>
            <a:off x="9481742" y="165602"/>
            <a:ext cx="2523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rgbClr val="002060"/>
                </a:solidFill>
              </a:rPr>
              <a:t>Hardware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C9D5C-C9D9-4A94-A480-53211ADF0A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2"/>
          <a:stretch/>
        </p:blipFill>
        <p:spPr>
          <a:xfrm>
            <a:off x="2982832" y="935043"/>
            <a:ext cx="7044197" cy="58804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5C94A7F-6DE4-4DEF-B154-140753F88954}"/>
              </a:ext>
            </a:extLst>
          </p:cNvPr>
          <p:cNvSpPr/>
          <p:nvPr/>
        </p:nvSpPr>
        <p:spPr>
          <a:xfrm>
            <a:off x="1910753" y="2700505"/>
            <a:ext cx="1828800" cy="18288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Cloud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Shared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HOSTING</a:t>
            </a:r>
          </a:p>
        </p:txBody>
      </p:sp>
    </p:spTree>
    <p:extLst>
      <p:ext uri="{BB962C8B-B14F-4D97-AF65-F5344CB8AC3E}">
        <p14:creationId xmlns:p14="http://schemas.microsoft.com/office/powerpoint/2010/main" val="339274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0"/>
            <a:ext cx="77186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spc="50" dirty="0">
                <a:ln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SSP&gt;&gt; website</a:t>
            </a:r>
            <a:r>
              <a:rPr lang="en-US" sz="4400" b="1" spc="50" dirty="0" smtClean="0">
                <a:ln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&gt;&gt; Security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667436" y="1250577"/>
            <a:ext cx="8794376" cy="20842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Replay effect of Active attack</a:t>
            </a:r>
          </a:p>
          <a:p>
            <a:pPr algn="ctr"/>
            <a:r>
              <a:rPr lang="en-US" sz="2400" dirty="0" smtClean="0"/>
              <a:t>Prevent by adding validation time for a message. As the message is encrypted</a:t>
            </a:r>
          </a:p>
          <a:p>
            <a:pPr algn="ctr"/>
            <a:r>
              <a:rPr lang="en-US" sz="2400" dirty="0" smtClean="0"/>
              <a:t>Even if attacker obtained the message he can't modify its validation time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1698812" y="3910136"/>
            <a:ext cx="8794376" cy="19527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Denial effect of Active attack</a:t>
            </a:r>
          </a:p>
          <a:p>
            <a:pPr algn="ctr"/>
            <a:r>
              <a:rPr lang="en-US" sz="2400" dirty="0" smtClean="0"/>
              <a:t>Prevented by making Users sending one request in a specific interval of time</a:t>
            </a:r>
          </a:p>
          <a:p>
            <a:pPr algn="ctr"/>
            <a:r>
              <a:rPr lang="en-US" sz="2400" dirty="0" smtClean="0"/>
              <a:t>Ex: User can send one email for password for every 10 minutes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764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51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0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78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020762"/>
          </a:xfrm>
        </p:spPr>
        <p:txBody>
          <a:bodyPr/>
          <a:lstStyle/>
          <a:p>
            <a:r>
              <a:rPr lang="en-US" dirty="0" smtClean="0"/>
              <a:t>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Website support both languages Arabic and English </a:t>
            </a:r>
            <a:endParaRPr lang="en-US" dirty="0" smtClean="0"/>
          </a:p>
          <a:p>
            <a:r>
              <a:rPr lang="en-US" dirty="0" smtClean="0"/>
              <a:t>The client must book before the time of booking at least 30mins </a:t>
            </a:r>
          </a:p>
          <a:p>
            <a:r>
              <a:rPr lang="en-US" dirty="0" smtClean="0"/>
              <a:t>the </a:t>
            </a:r>
            <a:r>
              <a:rPr lang="en-US" dirty="0"/>
              <a:t>client must upload 3photo to your face and make face Recognition to ensure he </a:t>
            </a:r>
            <a:r>
              <a:rPr lang="en-US" dirty="0" smtClean="0"/>
              <a:t>is the </a:t>
            </a:r>
            <a:r>
              <a:rPr lang="en-US" dirty="0"/>
              <a:t>same person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2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E4F25447-8AA2-49B6-B037-114BF45286AB}"/>
              </a:ext>
            </a:extLst>
          </p:cNvPr>
          <p:cNvSpPr txBox="1"/>
          <p:nvPr/>
        </p:nvSpPr>
        <p:spPr>
          <a:xfrm>
            <a:off x="230812" y="1116233"/>
            <a:ext cx="88321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00B050"/>
                </a:solidFill>
                <a:effectLst/>
                <a:latin typeface="muli"/>
              </a:rPr>
              <a:t>When a visitor wants to load a page on your website</a:t>
            </a:r>
            <a:endParaRPr lang="en-US" sz="2800" dirty="0">
              <a:solidFill>
                <a:srgbClr val="00B050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221CC4-F6D9-440D-8D30-9497A6A3DD97}"/>
              </a:ext>
            </a:extLst>
          </p:cNvPr>
          <p:cNvGrpSpPr/>
          <p:nvPr/>
        </p:nvGrpSpPr>
        <p:grpSpPr>
          <a:xfrm>
            <a:off x="7387337" y="3193259"/>
            <a:ext cx="4631361" cy="2669756"/>
            <a:chOff x="5752719" y="2831678"/>
            <a:chExt cx="3647097" cy="2197668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2B7BE1F-14AD-40CB-891A-5CC97211F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719" y="2831678"/>
              <a:ext cx="3647097" cy="219766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B4CB5B2-DB73-4221-9BEF-1C4375BE3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972" y="2930836"/>
              <a:ext cx="2900486" cy="1512158"/>
            </a:xfrm>
            <a:prstGeom prst="rect">
              <a:avLst/>
            </a:prstGeom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96F9E9-B1F9-4858-84A7-83D78CB15A39}"/>
              </a:ext>
            </a:extLst>
          </p:cNvPr>
          <p:cNvSpPr/>
          <p:nvPr/>
        </p:nvSpPr>
        <p:spPr>
          <a:xfrm>
            <a:off x="7820851" y="1848736"/>
            <a:ext cx="3437027" cy="10979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After write domain name the browser sends a request to server.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0F0463-C9F9-415B-B3C3-2B8B4D0F15CB}"/>
              </a:ext>
            </a:extLst>
          </p:cNvPr>
          <p:cNvGrpSpPr/>
          <p:nvPr/>
        </p:nvGrpSpPr>
        <p:grpSpPr>
          <a:xfrm>
            <a:off x="230812" y="3055876"/>
            <a:ext cx="3618311" cy="2711662"/>
            <a:chOff x="259567" y="3950867"/>
            <a:chExt cx="2197096" cy="202917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70597CB-AF55-44FB-A39B-CEB0C15013BD}"/>
                </a:ext>
              </a:extLst>
            </p:cNvPr>
            <p:cNvGrpSpPr/>
            <p:nvPr/>
          </p:nvGrpSpPr>
          <p:grpSpPr>
            <a:xfrm>
              <a:off x="259567" y="3950867"/>
              <a:ext cx="2197096" cy="2029178"/>
              <a:chOff x="478257" y="1183431"/>
              <a:chExt cx="4381500" cy="3629025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54B698D2-A1CD-4A92-9200-D0078CC48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060" y="1640771"/>
                <a:ext cx="924492" cy="1281792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B5163A9-538C-48F1-8F2E-1CC3F2F639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257" y="1183431"/>
                <a:ext cx="4381500" cy="3629025"/>
              </a:xfrm>
              <a:prstGeom prst="rect">
                <a:avLst/>
              </a:prstGeom>
            </p:spPr>
          </p:pic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BDA0FF5-4F43-4316-B051-F3BCA3E1E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88" y="4485210"/>
              <a:ext cx="1387640" cy="1387640"/>
            </a:xfrm>
            <a:prstGeom prst="rect">
              <a:avLst/>
            </a:prstGeom>
          </p:spPr>
        </p:pic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11925C2-E18D-4DA5-A04E-D5706CAC8F39}"/>
              </a:ext>
            </a:extLst>
          </p:cNvPr>
          <p:cNvSpPr/>
          <p:nvPr/>
        </p:nvSpPr>
        <p:spPr>
          <a:xfrm>
            <a:off x="152061" y="1848736"/>
            <a:ext cx="3437027" cy="10979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Apache returns a response with all the requested files (text, images, etc.). 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579C28CE-830F-479B-A9DB-2E42FF381E16}"/>
              </a:ext>
            </a:extLst>
          </p:cNvPr>
          <p:cNvSpPr/>
          <p:nvPr/>
        </p:nvSpPr>
        <p:spPr>
          <a:xfrm>
            <a:off x="3734863" y="3565059"/>
            <a:ext cx="3352800" cy="438097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Left 53">
            <a:extLst>
              <a:ext uri="{FF2B5EF4-FFF2-40B4-BE49-F238E27FC236}">
                <a16:creationId xmlns:a16="http://schemas.microsoft.com/office/drawing/2014/main" id="{39D4DAE2-A202-4342-846E-198DDEBA1F72}"/>
              </a:ext>
            </a:extLst>
          </p:cNvPr>
          <p:cNvSpPr/>
          <p:nvPr/>
        </p:nvSpPr>
        <p:spPr>
          <a:xfrm flipH="1">
            <a:off x="3827189" y="4183389"/>
            <a:ext cx="3352800" cy="438097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10B2FB-7861-4EB0-9A5B-BC867770F7BE}"/>
              </a:ext>
            </a:extLst>
          </p:cNvPr>
          <p:cNvSpPr txBox="1"/>
          <p:nvPr/>
        </p:nvSpPr>
        <p:spPr>
          <a:xfrm>
            <a:off x="4794701" y="3197552"/>
            <a:ext cx="104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Request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7010F6-880E-486C-A5CE-6196A2A93125}"/>
              </a:ext>
            </a:extLst>
          </p:cNvPr>
          <p:cNvSpPr txBox="1"/>
          <p:nvPr/>
        </p:nvSpPr>
        <p:spPr>
          <a:xfrm>
            <a:off x="4774991" y="4550424"/>
            <a:ext cx="1272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Response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75A6A7-386A-4584-89BD-602713CD265B}"/>
              </a:ext>
            </a:extLst>
          </p:cNvPr>
          <p:cNvSpPr txBox="1"/>
          <p:nvPr/>
        </p:nvSpPr>
        <p:spPr>
          <a:xfrm>
            <a:off x="3591090" y="2256840"/>
            <a:ext cx="4407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0070C0"/>
                </a:solidFill>
                <a:effectLst/>
                <a:latin typeface="muli"/>
              </a:rPr>
              <a:t>Through the HTTP protocol</a:t>
            </a:r>
            <a:endParaRPr lang="en-US" sz="2400" b="1" dirty="0">
              <a:solidFill>
                <a:srgbClr val="0070C0"/>
              </a:solidFill>
            </a:endParaRP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5D797C5-100D-4CC1-85A3-79A9CAA8DC1D}"/>
              </a:ext>
            </a:extLst>
          </p:cNvPr>
          <p:cNvCxnSpPr>
            <a:cxnSpLocks/>
          </p:cNvCxnSpPr>
          <p:nvPr/>
        </p:nvCxnSpPr>
        <p:spPr>
          <a:xfrm rot="5400000">
            <a:off x="3947368" y="1616136"/>
            <a:ext cx="435917" cy="272691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6A555C2F-6B6F-43B3-93E7-AA54E52D37C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00115" y="1990306"/>
            <a:ext cx="435917" cy="197857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">
            <a:extLst>
              <a:ext uri="{FF2B5EF4-FFF2-40B4-BE49-F238E27FC236}">
                <a16:creationId xmlns:a16="http://schemas.microsoft.com/office/drawing/2014/main" id="{E665191A-B24B-4D99-BBAD-DDBD1607D0DF}"/>
              </a:ext>
            </a:extLst>
          </p:cNvPr>
          <p:cNvSpPr txBox="1"/>
          <p:nvPr/>
        </p:nvSpPr>
        <p:spPr>
          <a:xfrm>
            <a:off x="31063" y="42494"/>
            <a:ext cx="2388346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ln/>
                <a:solidFill>
                  <a:srgbClr val="FF0000"/>
                </a:solidFill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395827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Condition 1</a:t>
            </a:r>
            <a:r>
              <a:rPr lang="en-US" dirty="0"/>
              <a:t>:  Price for hour is equal to 4</a:t>
            </a:r>
            <a:r>
              <a:rPr lang="en-US" dirty="0" smtClean="0"/>
              <a:t> 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3200" dirty="0"/>
              <a:t>Minimum booking hours = 1 hour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64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/>
          <a:lstStyle/>
          <a:p>
            <a:r>
              <a:rPr lang="en-US" dirty="0"/>
              <a:t>Price before 2 hours booking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9" y="1295400"/>
            <a:ext cx="12044081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6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57200"/>
            <a:ext cx="8229600" cy="304800"/>
          </a:xfrm>
        </p:spPr>
        <p:txBody>
          <a:bodyPr>
            <a:normAutofit fontScale="90000"/>
          </a:bodyPr>
          <a:lstStyle/>
          <a:p>
            <a:r>
              <a:rPr lang="en-US" dirty="0"/>
              <a:t>Booking 2 hours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8529"/>
            <a:ext cx="12192000" cy="569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2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Price after booking 2 hours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9" y="914400"/>
            <a:ext cx="11873753" cy="577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6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/>
              <a:t>Condition</a:t>
            </a:r>
            <a:r>
              <a:rPr lang="en-US" dirty="0"/>
              <a:t> 2: User can cancel his booking with conditions:</a:t>
            </a:r>
          </a:p>
          <a:p>
            <a:pPr lvl="0"/>
            <a:r>
              <a:rPr lang="en-US" dirty="0"/>
              <a:t>Before two hours from your reservation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9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01706"/>
            <a:ext cx="8229600" cy="64545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After cancelation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12192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6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4471"/>
            <a:ext cx="10515600" cy="84716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Price after cancelation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682"/>
            <a:ext cx="12192000" cy="56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/>
              <a:t>Condition</a:t>
            </a:r>
            <a:r>
              <a:rPr lang="en-US" dirty="0"/>
              <a:t> </a:t>
            </a:r>
            <a:r>
              <a:rPr lang="en-US" b="1" dirty="0"/>
              <a:t>3:Web face recognition Conditions</a:t>
            </a:r>
            <a:r>
              <a:rPr lang="en-US" b="1" u="sng" dirty="0" smtClean="0"/>
              <a:t>:</a:t>
            </a:r>
            <a:endParaRPr lang="en-US" dirty="0"/>
          </a:p>
          <a:p>
            <a:pPr lvl="0"/>
            <a:r>
              <a:rPr lang="en-US" dirty="0"/>
              <a:t>Used for one time for forced open gate during booking duration.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66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4129"/>
            <a:ext cx="10515600" cy="86061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</a:t>
            </a:r>
            <a:r>
              <a:rPr lang="en-US" dirty="0" smtClean="0"/>
              <a:t>Before </a:t>
            </a:r>
            <a:r>
              <a:rPr lang="en-US" dirty="0"/>
              <a:t>activation face recognition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4742"/>
            <a:ext cx="12191999" cy="584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3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74059"/>
          </a:xfrm>
        </p:spPr>
        <p:txBody>
          <a:bodyPr/>
          <a:lstStyle/>
          <a:p>
            <a:pPr algn="ctr"/>
            <a:r>
              <a:rPr lang="en-US" dirty="0"/>
              <a:t>Face Activation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4059"/>
            <a:ext cx="12192000" cy="567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EDB526-1245-4555-8BBB-6787866C3B5D}"/>
              </a:ext>
            </a:extLst>
          </p:cNvPr>
          <p:cNvSpPr/>
          <p:nvPr/>
        </p:nvSpPr>
        <p:spPr>
          <a:xfrm>
            <a:off x="1009291" y="1059612"/>
            <a:ext cx="4212564" cy="537713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  <a:p>
            <a:pPr algn="ctr"/>
            <a:endParaRPr lang="en-US" dirty="0">
              <a:solidFill>
                <a:srgbClr val="FFFFFF"/>
              </a:solidFill>
            </a:endParaRPr>
          </a:p>
          <a:p>
            <a:pPr algn="ctr"/>
            <a:endParaRPr lang="en-US" dirty="0">
              <a:solidFill>
                <a:srgbClr val="FFFFFF"/>
              </a:solidFill>
            </a:endParaRPr>
          </a:p>
          <a:p>
            <a:pPr algn="ctr"/>
            <a:endParaRPr lang="en-US" dirty="0">
              <a:solidFill>
                <a:srgbClr val="FFFFFF"/>
              </a:solidFill>
              <a:cs typeface="Calibri" panose="020F0502020204030204"/>
            </a:endParaRPr>
          </a:p>
          <a:p>
            <a:pPr algn="ctr"/>
            <a:endParaRPr lang="en-US" dirty="0">
              <a:solidFill>
                <a:srgbClr val="FFFFFF"/>
              </a:solidFill>
            </a:endParaRPr>
          </a:p>
          <a:p>
            <a:pPr algn="ctr"/>
            <a:endParaRPr lang="en-US" dirty="0">
              <a:solidFill>
                <a:srgbClr val="FFFFFF"/>
              </a:solidFill>
              <a:cs typeface="Calibri" panose="020F0502020204030204"/>
            </a:endParaRPr>
          </a:p>
          <a:p>
            <a:pPr algn="ctr"/>
            <a:endParaRPr lang="en-US" dirty="0">
              <a:solidFill>
                <a:srgbClr val="FFFFFF"/>
              </a:solidFill>
            </a:endParaRPr>
          </a:p>
          <a:p>
            <a:pPr algn="ctr"/>
            <a:endParaRPr lang="en-US" sz="2400" b="1" dirty="0">
              <a:solidFill>
                <a:srgbClr val="FFFFFF"/>
              </a:solidFill>
            </a:endParaRPr>
          </a:p>
          <a:p>
            <a:pPr algn="ctr"/>
            <a:endParaRPr lang="en-US" sz="2400" b="1" dirty="0">
              <a:solidFill>
                <a:srgbClr val="FFFFFF"/>
              </a:solidFill>
            </a:endParaRPr>
          </a:p>
          <a:p>
            <a:pPr algn="ctr"/>
            <a:endParaRPr lang="en-US" sz="2400" b="1" dirty="0">
              <a:solidFill>
                <a:srgbClr val="FFFFFF"/>
              </a:solidFill>
            </a:endParaRPr>
          </a:p>
          <a:p>
            <a:pPr algn="ctr"/>
            <a:r>
              <a:rPr lang="en-US" sz="2400" b="1" dirty="0">
                <a:solidFill>
                  <a:srgbClr val="FFFFFF"/>
                </a:solidFill>
              </a:rPr>
              <a:t>The most of people use the same password for all websites accounts</a:t>
            </a:r>
            <a:endParaRPr lang="en-US" sz="2400" b="1">
              <a:solidFill>
                <a:srgbClr val="FFFFFF"/>
              </a:solidFill>
              <a:cs typeface="Calibri"/>
            </a:endParaRPr>
          </a:p>
        </p:txBody>
      </p:sp>
      <p:pic>
        <p:nvPicPr>
          <p:cNvPr id="2" name="Picture 6" descr="Icon&#10;&#10;Description automatically generated">
            <a:extLst>
              <a:ext uri="{FF2B5EF4-FFF2-40B4-BE49-F238E27FC236}">
                <a16:creationId xmlns:a16="http://schemas.microsoft.com/office/drawing/2014/main" id="{23F716B8-067C-451E-AB86-4497663F0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338532"/>
            <a:ext cx="2743200" cy="2743200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95A5709-9C11-4098-B610-329C38C3B048}"/>
              </a:ext>
            </a:extLst>
          </p:cNvPr>
          <p:cNvSpPr/>
          <p:nvPr/>
        </p:nvSpPr>
        <p:spPr>
          <a:xfrm>
            <a:off x="7134046" y="1059611"/>
            <a:ext cx="4212564" cy="5377130"/>
          </a:xfrm>
          <a:prstGeom prst="roundRect">
            <a:avLst/>
          </a:prstGeom>
          <a:solidFill>
            <a:srgbClr val="C000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  <a:p>
            <a:pPr algn="ctr"/>
            <a:endParaRPr lang="en-US" sz="2400" b="1" dirty="0"/>
          </a:p>
          <a:p>
            <a:pPr algn="ctr"/>
            <a:endParaRPr lang="en-US" sz="2400" b="1" dirty="0">
              <a:cs typeface="Calibri"/>
            </a:endParaRP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Electronic financial transactions</a:t>
            </a:r>
            <a:endParaRPr lang="en-US" sz="2400" b="1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D537D-9B09-484D-AAA9-9E884473192F}"/>
              </a:ext>
            </a:extLst>
          </p:cNvPr>
          <p:cNvSpPr txBox="1"/>
          <p:nvPr/>
        </p:nvSpPr>
        <p:spPr>
          <a:xfrm>
            <a:off x="31062" y="42494"/>
            <a:ext cx="11483528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ln/>
                <a:solidFill>
                  <a:srgbClr val="FF0000"/>
                </a:solidFill>
              </a:rPr>
              <a:t>Problems: Most common sensitivity information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D355E046-7E70-47DB-9814-08F77AC28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891" y="1190145"/>
            <a:ext cx="2743200" cy="338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6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75764"/>
          </a:xfrm>
        </p:spPr>
        <p:txBody>
          <a:bodyPr/>
          <a:lstStyle/>
          <a:p>
            <a:pPr algn="ctr"/>
            <a:r>
              <a:rPr lang="en-US" dirty="0"/>
              <a:t>Opening Of The Gate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765"/>
            <a:ext cx="12191999" cy="578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6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5081"/>
          </a:xfrm>
        </p:spPr>
        <p:txBody>
          <a:bodyPr/>
          <a:lstStyle/>
          <a:p>
            <a:pPr algn="ctr"/>
            <a:r>
              <a:rPr lang="en-US" dirty="0"/>
              <a:t>Opening Of The Gate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95082"/>
            <a:ext cx="1219199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9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0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4997CD3-1CC4-4A82-BAC5-FDA0E40E1E6F}"/>
              </a:ext>
            </a:extLst>
          </p:cNvPr>
          <p:cNvSpPr txBox="1"/>
          <p:nvPr/>
        </p:nvSpPr>
        <p:spPr>
          <a:xfrm>
            <a:off x="2273660" y="888966"/>
            <a:ext cx="7916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Artificial Intelligence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9A8B06-4468-4B4B-9D0E-CBBE7B092C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169" y="3428999"/>
            <a:ext cx="4607124" cy="3073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EAC751-73CF-47FE-A3D3-22C3D4311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2" r="7948"/>
          <a:stretch/>
        </p:blipFill>
        <p:spPr>
          <a:xfrm>
            <a:off x="-563221" y="3428999"/>
            <a:ext cx="6795209" cy="419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9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1097FC-E0E5-4263-B278-B7286119D20C}"/>
              </a:ext>
            </a:extLst>
          </p:cNvPr>
          <p:cNvSpPr txBox="1"/>
          <p:nvPr/>
        </p:nvSpPr>
        <p:spPr>
          <a:xfrm>
            <a:off x="31063" y="42492"/>
            <a:ext cx="341240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4400" b="1" dirty="0" smtClean="0">
                <a:ln/>
                <a:solidFill>
                  <a:srgbClr val="FF0000"/>
                </a:solidFill>
              </a:rPr>
              <a:t>AI Techniques</a:t>
            </a:r>
            <a:endParaRPr lang="en-US" sz="4400" b="1" dirty="0">
              <a:ln/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2AD955-8C0F-4E18-97FF-D9B445C9F748}"/>
              </a:ext>
            </a:extLst>
          </p:cNvPr>
          <p:cNvSpPr/>
          <p:nvPr/>
        </p:nvSpPr>
        <p:spPr>
          <a:xfrm>
            <a:off x="1106556" y="1855297"/>
            <a:ext cx="9978887" cy="183043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1-AI parking system will read plates of cars</a:t>
            </a:r>
          </a:p>
          <a:p>
            <a:r>
              <a:rPr lang="en-US" sz="2400" b="1" dirty="0"/>
              <a:t>2-compare this plates with databases</a:t>
            </a:r>
          </a:p>
          <a:p>
            <a:r>
              <a:rPr lang="en-US" sz="2400" b="1" dirty="0"/>
              <a:t>3-if this plate in database, gate will open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F78D31-BEAE-4735-A34E-7284803BE204}"/>
              </a:ext>
            </a:extLst>
          </p:cNvPr>
          <p:cNvSpPr/>
          <p:nvPr/>
        </p:nvSpPr>
        <p:spPr>
          <a:xfrm>
            <a:off x="1256453" y="1397691"/>
            <a:ext cx="3610969" cy="7694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 Plate Recognition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3B224-C639-487C-8EF4-0FBDC950C542}"/>
              </a:ext>
            </a:extLst>
          </p:cNvPr>
          <p:cNvSpPr/>
          <p:nvPr/>
        </p:nvSpPr>
        <p:spPr>
          <a:xfrm>
            <a:off x="1106556" y="4445391"/>
            <a:ext cx="9978887" cy="183043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1-AI parking system will read faces of people </a:t>
            </a:r>
          </a:p>
          <a:p>
            <a:r>
              <a:rPr lang="en-US" sz="2400" b="1" dirty="0"/>
              <a:t>2-compare this faces with databases </a:t>
            </a:r>
          </a:p>
          <a:p>
            <a:r>
              <a:rPr lang="en-US" sz="2400" b="1" dirty="0"/>
              <a:t>3-if this faces exist in database, gate will open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50E459-FB76-4CAA-890E-39167718D22B}"/>
              </a:ext>
            </a:extLst>
          </p:cNvPr>
          <p:cNvSpPr/>
          <p:nvPr/>
        </p:nvSpPr>
        <p:spPr>
          <a:xfrm>
            <a:off x="1256453" y="3882689"/>
            <a:ext cx="3610969" cy="7694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360490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7B7441-2084-4D12-BB40-CD1EEDBD884F}"/>
              </a:ext>
            </a:extLst>
          </p:cNvPr>
          <p:cNvSpPr txBox="1"/>
          <p:nvPr/>
        </p:nvSpPr>
        <p:spPr>
          <a:xfrm>
            <a:off x="3548575" y="1983545"/>
            <a:ext cx="50948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OCR- Plate recognition</a:t>
            </a:r>
            <a:endParaRPr lang="en-US" sz="4800" dirty="0"/>
          </a:p>
          <a:p>
            <a:pPr algn="ctr"/>
            <a:r>
              <a:rPr lang="en-US" sz="4800" dirty="0"/>
              <a:t>library</a:t>
            </a:r>
          </a:p>
          <a:p>
            <a:pPr algn="ctr"/>
            <a:r>
              <a:rPr lang="en-US" sz="4800" dirty="0"/>
              <a:t>Using python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CF2FCD-6A5B-4CD4-99DC-B8C00D544DEF}"/>
              </a:ext>
            </a:extLst>
          </p:cNvPr>
          <p:cNvSpPr/>
          <p:nvPr/>
        </p:nvSpPr>
        <p:spPr>
          <a:xfrm>
            <a:off x="3486443" y="1252636"/>
            <a:ext cx="5219114" cy="377014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975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4B55AC19-5E42-402C-B24D-C39C8D1DB312}"/>
              </a:ext>
            </a:extLst>
          </p:cNvPr>
          <p:cNvSpPr/>
          <p:nvPr/>
        </p:nvSpPr>
        <p:spPr>
          <a:xfrm>
            <a:off x="3710609" y="235228"/>
            <a:ext cx="4770782" cy="993913"/>
          </a:xfrm>
          <a:prstGeom prst="flowChartAlternateProcess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Image segmentation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98CC4-4325-448F-B4B2-59D7DEFDF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5"/>
          <a:stretch/>
        </p:blipFill>
        <p:spPr>
          <a:xfrm>
            <a:off x="400969" y="2620192"/>
            <a:ext cx="6278127" cy="36348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954F23-FF52-4394-AFC9-D3822AA3B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15" y="4010698"/>
            <a:ext cx="2019048" cy="93333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4CE12C9-41AB-4D54-9105-1F998814DFE3}"/>
              </a:ext>
            </a:extLst>
          </p:cNvPr>
          <p:cNvSpPr/>
          <p:nvPr/>
        </p:nvSpPr>
        <p:spPr>
          <a:xfrm>
            <a:off x="3478696" y="516835"/>
            <a:ext cx="463826" cy="4638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5BDFE6-0091-443B-B7D7-1419B6A37242}"/>
              </a:ext>
            </a:extLst>
          </p:cNvPr>
          <p:cNvCxnSpPr>
            <a:cxnSpLocks/>
          </p:cNvCxnSpPr>
          <p:nvPr/>
        </p:nvCxnSpPr>
        <p:spPr>
          <a:xfrm>
            <a:off x="7540487" y="2411896"/>
            <a:ext cx="0" cy="3962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87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244EF3-FE51-4D2E-A350-A76BF3175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435"/>
            <a:ext cx="12192000" cy="656356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46DB413-4A91-466D-911E-1791A9793160}"/>
              </a:ext>
            </a:extLst>
          </p:cNvPr>
          <p:cNvSpPr/>
          <p:nvPr/>
        </p:nvSpPr>
        <p:spPr>
          <a:xfrm>
            <a:off x="2802834" y="0"/>
            <a:ext cx="5526157" cy="79513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222438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E0EC2C-D99F-4E7E-AFD7-941926428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435"/>
            <a:ext cx="12192000" cy="656356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54A66EF-FBC9-4256-988B-25D17F0CF472}"/>
              </a:ext>
            </a:extLst>
          </p:cNvPr>
          <p:cNvSpPr/>
          <p:nvPr/>
        </p:nvSpPr>
        <p:spPr>
          <a:xfrm>
            <a:off x="2802834" y="0"/>
            <a:ext cx="5526157" cy="79513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Gray image</a:t>
            </a:r>
          </a:p>
        </p:txBody>
      </p:sp>
    </p:spTree>
    <p:extLst>
      <p:ext uri="{BB962C8B-B14F-4D97-AF65-F5344CB8AC3E}">
        <p14:creationId xmlns:p14="http://schemas.microsoft.com/office/powerpoint/2010/main" val="316885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6B7EF7-99E8-4BF8-A44E-046A184F2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435"/>
            <a:ext cx="12192000" cy="656356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2D14483-6C42-4E0B-8423-D0F1BA8D9744}"/>
              </a:ext>
            </a:extLst>
          </p:cNvPr>
          <p:cNvSpPr/>
          <p:nvPr/>
        </p:nvSpPr>
        <p:spPr>
          <a:xfrm>
            <a:off x="2802834" y="0"/>
            <a:ext cx="5526157" cy="79513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Find edge</a:t>
            </a:r>
          </a:p>
        </p:txBody>
      </p:sp>
    </p:spTree>
    <p:extLst>
      <p:ext uri="{BB962C8B-B14F-4D97-AF65-F5344CB8AC3E}">
        <p14:creationId xmlns:p14="http://schemas.microsoft.com/office/powerpoint/2010/main" val="214161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7CD81DAD-3664-42EA-BBE3-3A3DDAB9E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09" t="313" r="309" b="30042"/>
          <a:stretch/>
        </p:blipFill>
        <p:spPr>
          <a:xfrm>
            <a:off x="-14703" y="977239"/>
            <a:ext cx="12203515" cy="4776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23CFCB-CCDF-4453-8A4A-39455CC798DA}"/>
              </a:ext>
            </a:extLst>
          </p:cNvPr>
          <p:cNvSpPr txBox="1"/>
          <p:nvPr/>
        </p:nvSpPr>
        <p:spPr>
          <a:xfrm>
            <a:off x="31063" y="42494"/>
            <a:ext cx="6407460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ln/>
                <a:solidFill>
                  <a:srgbClr val="FF0000"/>
                </a:solidFill>
              </a:rPr>
              <a:t>Problems: Types of attacks</a:t>
            </a:r>
          </a:p>
        </p:txBody>
      </p:sp>
      <p:sp>
        <p:nvSpPr>
          <p:cNvPr id="3" name="Rectangle 2"/>
          <p:cNvSpPr/>
          <p:nvPr/>
        </p:nvSpPr>
        <p:spPr>
          <a:xfrm>
            <a:off x="5124109" y="2016369"/>
            <a:ext cx="2472447" cy="328246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41558" y="1693205"/>
            <a:ext cx="4993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Man in the middle attack</a:t>
            </a:r>
            <a:endParaRPr 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88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E679B1-E038-421C-A17C-B3AE123F5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608"/>
            <a:ext cx="12192000" cy="656539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A3B052-C80B-4435-A7F6-BF0D3B1280A3}"/>
              </a:ext>
            </a:extLst>
          </p:cNvPr>
          <p:cNvSpPr/>
          <p:nvPr/>
        </p:nvSpPr>
        <p:spPr>
          <a:xfrm>
            <a:off x="2802834" y="0"/>
            <a:ext cx="5526157" cy="79513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Dilate</a:t>
            </a:r>
          </a:p>
        </p:txBody>
      </p:sp>
    </p:spTree>
    <p:extLst>
      <p:ext uri="{BB962C8B-B14F-4D97-AF65-F5344CB8AC3E}">
        <p14:creationId xmlns:p14="http://schemas.microsoft.com/office/powerpoint/2010/main" val="180530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E08B8-A0F6-46A9-9F9C-D67BF235C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704"/>
            <a:ext cx="12192000" cy="655929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3DA8C77-911D-430D-965B-79E3DFF1C859}"/>
              </a:ext>
            </a:extLst>
          </p:cNvPr>
          <p:cNvSpPr/>
          <p:nvPr/>
        </p:nvSpPr>
        <p:spPr>
          <a:xfrm>
            <a:off x="2802834" y="0"/>
            <a:ext cx="5526157" cy="79513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Eroded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DF578-1C77-456D-B44F-07E2CB641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328" y="3744211"/>
            <a:ext cx="2019048" cy="933333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743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4B55AC19-5E42-402C-B24D-C39C8D1DB312}"/>
              </a:ext>
            </a:extLst>
          </p:cNvPr>
          <p:cNvSpPr/>
          <p:nvPr/>
        </p:nvSpPr>
        <p:spPr>
          <a:xfrm>
            <a:off x="3710609" y="235228"/>
            <a:ext cx="4770782" cy="993913"/>
          </a:xfrm>
          <a:prstGeom prst="flowChartAlternateProcess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Easyocr</a:t>
            </a:r>
            <a:r>
              <a:rPr lang="en-US" sz="3200" b="1" dirty="0"/>
              <a:t> Lib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4CE12C9-41AB-4D54-9105-1F998814DFE3}"/>
              </a:ext>
            </a:extLst>
          </p:cNvPr>
          <p:cNvSpPr/>
          <p:nvPr/>
        </p:nvSpPr>
        <p:spPr>
          <a:xfrm>
            <a:off x="3478696" y="516835"/>
            <a:ext cx="463826" cy="4638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EAC538-F66A-4D2D-9B41-5B02010F4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8" y="3366053"/>
            <a:ext cx="3456994" cy="15980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04A0A5B-9879-4F69-B214-33C0F5A8466D}"/>
              </a:ext>
            </a:extLst>
          </p:cNvPr>
          <p:cNvSpPr/>
          <p:nvPr/>
        </p:nvSpPr>
        <p:spPr>
          <a:xfrm>
            <a:off x="4926455" y="3946411"/>
            <a:ext cx="2835965" cy="43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90F28-93B1-4E14-B868-D4C3A843CCCB}"/>
              </a:ext>
            </a:extLst>
          </p:cNvPr>
          <p:cNvSpPr txBox="1"/>
          <p:nvPr/>
        </p:nvSpPr>
        <p:spPr>
          <a:xfrm>
            <a:off x="8481390" y="3841907"/>
            <a:ext cx="1653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EG" sz="3600" dirty="0"/>
              <a:t>م ر 666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140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7B7441-2084-4D12-BB40-CD1EEDBD884F}"/>
              </a:ext>
            </a:extLst>
          </p:cNvPr>
          <p:cNvSpPr txBox="1"/>
          <p:nvPr/>
        </p:nvSpPr>
        <p:spPr>
          <a:xfrm>
            <a:off x="3999914" y="1519718"/>
            <a:ext cx="41921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Face recognition library</a:t>
            </a:r>
          </a:p>
          <a:p>
            <a:pPr algn="ctr"/>
            <a:r>
              <a:rPr lang="en-US" sz="4800" dirty="0"/>
              <a:t>Using python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CF2FCD-6A5B-4CD4-99DC-B8C00D544DEF}"/>
              </a:ext>
            </a:extLst>
          </p:cNvPr>
          <p:cNvSpPr/>
          <p:nvPr/>
        </p:nvSpPr>
        <p:spPr>
          <a:xfrm>
            <a:off x="3486443" y="1252636"/>
            <a:ext cx="5219114" cy="377014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866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E3B2D09-D519-425E-A2B6-E6F28EF892A0}"/>
              </a:ext>
            </a:extLst>
          </p:cNvPr>
          <p:cNvSpPr/>
          <p:nvPr/>
        </p:nvSpPr>
        <p:spPr>
          <a:xfrm>
            <a:off x="2756452" y="1272209"/>
            <a:ext cx="5883965" cy="51285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Make folder for each user contain on his photos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82FC3A-A2C9-4019-808E-186364449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155" y="1668349"/>
            <a:ext cx="3392558" cy="21486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46D02C7-F942-458A-8309-B4180716793C}"/>
              </a:ext>
            </a:extLst>
          </p:cNvPr>
          <p:cNvSpPr/>
          <p:nvPr/>
        </p:nvSpPr>
        <p:spPr>
          <a:xfrm>
            <a:off x="3564835" y="0"/>
            <a:ext cx="4426226" cy="1020417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45974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E0EB9C-C732-4BA3-90B3-04AA378C90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07" b="22913"/>
          <a:stretch/>
        </p:blipFill>
        <p:spPr>
          <a:xfrm>
            <a:off x="0" y="3369210"/>
            <a:ext cx="7413674" cy="3488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588AB5-6C9B-43CD-9A2E-9702618E4B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9" r="52461" b="29057"/>
          <a:stretch/>
        </p:blipFill>
        <p:spPr>
          <a:xfrm>
            <a:off x="0" y="0"/>
            <a:ext cx="7413674" cy="34887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34C67-7F1C-4C7D-A736-C18DA504E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31"/>
          <a:stretch/>
        </p:blipFill>
        <p:spPr>
          <a:xfrm>
            <a:off x="7314758" y="689318"/>
            <a:ext cx="4877242" cy="559894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AE6DC94-A6FF-4641-BA2E-FFDE42E6145F}"/>
              </a:ext>
            </a:extLst>
          </p:cNvPr>
          <p:cNvSpPr/>
          <p:nvPr/>
        </p:nvSpPr>
        <p:spPr>
          <a:xfrm>
            <a:off x="4861717" y="-55903"/>
            <a:ext cx="2468566" cy="68931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3914914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6D6CD1-96BB-4C07-A9CE-851B8360282B}"/>
              </a:ext>
            </a:extLst>
          </p:cNvPr>
          <p:cNvSpPr/>
          <p:nvPr/>
        </p:nvSpPr>
        <p:spPr>
          <a:xfrm>
            <a:off x="6792355" y="1708484"/>
            <a:ext cx="5127463" cy="48126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2800" b="1" dirty="0"/>
              <a:t>Active A</a:t>
            </a:r>
            <a:r>
              <a:rPr lang="en-US" sz="2800" b="1" dirty="0" smtClean="0"/>
              <a:t>ttack</a:t>
            </a:r>
            <a:endParaRPr lang="ar-EG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E3D4B8-8E17-4F52-95ED-AC53509B492D}"/>
              </a:ext>
            </a:extLst>
          </p:cNvPr>
          <p:cNvSpPr/>
          <p:nvPr/>
        </p:nvSpPr>
        <p:spPr>
          <a:xfrm>
            <a:off x="182479" y="1708484"/>
            <a:ext cx="5127463" cy="48126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2800" b="1" dirty="0"/>
              <a:t>Passive </a:t>
            </a:r>
            <a:r>
              <a:rPr lang="en-US" sz="2800" b="1" dirty="0" smtClean="0"/>
              <a:t>Attack</a:t>
            </a:r>
            <a:endParaRPr lang="ar-EG" sz="28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DF6211-C723-415D-9FF5-1D0A148FF23B}"/>
              </a:ext>
            </a:extLst>
          </p:cNvPr>
          <p:cNvSpPr/>
          <p:nvPr/>
        </p:nvSpPr>
        <p:spPr>
          <a:xfrm>
            <a:off x="3062733" y="85456"/>
            <a:ext cx="5643736" cy="73516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Man in the middle attack</a:t>
            </a:r>
          </a:p>
        </p:txBody>
      </p:sp>
      <p:pic>
        <p:nvPicPr>
          <p:cNvPr id="1028" name="Picture 4" descr="Difference Between Active and Passive Attacks (with Comparison Chart) -  Tech Differences">
            <a:extLst>
              <a:ext uri="{FF2B5EF4-FFF2-40B4-BE49-F238E27FC236}">
                <a16:creationId xmlns:a16="http://schemas.microsoft.com/office/drawing/2014/main" id="{C16CCE54-B205-474D-9752-0C2D6D204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29"/>
          <a:stretch/>
        </p:blipFill>
        <p:spPr bwMode="auto">
          <a:xfrm>
            <a:off x="6919730" y="1897511"/>
            <a:ext cx="4872713" cy="335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are the types of attacks in network security » Network Security  Clevernetsol">
            <a:extLst>
              <a:ext uri="{FF2B5EF4-FFF2-40B4-BE49-F238E27FC236}">
                <a16:creationId xmlns:a16="http://schemas.microsoft.com/office/drawing/2014/main" id="{51E1404B-3CE2-4C4E-A6C7-02C0B9B3D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34"/>
          <a:stretch/>
        </p:blipFill>
        <p:spPr bwMode="auto">
          <a:xfrm>
            <a:off x="309854" y="1897511"/>
            <a:ext cx="4872713" cy="335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44424DE2-DDDB-490F-ABE4-BD48C59237E0}"/>
              </a:ext>
            </a:extLst>
          </p:cNvPr>
          <p:cNvSpPr/>
          <p:nvPr/>
        </p:nvSpPr>
        <p:spPr>
          <a:xfrm>
            <a:off x="1347538" y="4199024"/>
            <a:ext cx="1203159" cy="1045625"/>
          </a:xfrm>
          <a:prstGeom prst="cloudCallout">
            <a:avLst>
              <a:gd name="adj1" fmla="val 52167"/>
              <a:gd name="adj2" fmla="val -4681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9084927B-E26E-46C3-85CE-843A6045A4B0}"/>
              </a:ext>
            </a:extLst>
          </p:cNvPr>
          <p:cNvSpPr/>
          <p:nvPr/>
        </p:nvSpPr>
        <p:spPr>
          <a:xfrm>
            <a:off x="7972926" y="4091862"/>
            <a:ext cx="1203159" cy="1045625"/>
          </a:xfrm>
          <a:prstGeom prst="cloudCallout">
            <a:avLst>
              <a:gd name="adj1" fmla="val 52167"/>
              <a:gd name="adj2" fmla="val -4681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4" name="Elbow Connector 3"/>
          <p:cNvCxnSpPr>
            <a:stCxn id="2" idx="2"/>
            <a:endCxn id="5" idx="0"/>
          </p:cNvCxnSpPr>
          <p:nvPr/>
        </p:nvCxnSpPr>
        <p:spPr>
          <a:xfrm rot="5400000">
            <a:off x="3871473" y="-304644"/>
            <a:ext cx="887868" cy="3138391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2" idx="2"/>
            <a:endCxn id="8" idx="0"/>
          </p:cNvCxnSpPr>
          <p:nvPr/>
        </p:nvCxnSpPr>
        <p:spPr>
          <a:xfrm rot="16200000" flipH="1">
            <a:off x="7176409" y="-471193"/>
            <a:ext cx="887868" cy="3471485"/>
          </a:xfrm>
          <a:prstGeom prst="bentConnector3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828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3E360C-B183-4866-AC43-1C383687B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4739"/>
            <a:ext cx="12192000" cy="50532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687DAD-EABB-4966-9F1F-CF6D1CA6168A}"/>
              </a:ext>
            </a:extLst>
          </p:cNvPr>
          <p:cNvSpPr/>
          <p:nvPr/>
        </p:nvSpPr>
        <p:spPr>
          <a:xfrm>
            <a:off x="0" y="2"/>
            <a:ext cx="12192000" cy="18047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Active attack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Masquerade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0592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</TotalTime>
  <Words>1090</Words>
  <Application>Microsoft Office PowerPoint</Application>
  <PresentationFormat>Widescreen</PresentationFormat>
  <Paragraphs>366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75</vt:i4>
      </vt:variant>
    </vt:vector>
  </HeadingPairs>
  <TitlesOfParts>
    <vt:vector size="93" baseType="lpstr">
      <vt:lpstr>Aharoni</vt:lpstr>
      <vt:lpstr>Algerian</vt:lpstr>
      <vt:lpstr>Arial</vt:lpstr>
      <vt:lpstr>Baskerville Old Face</vt:lpstr>
      <vt:lpstr>Calibri</vt:lpstr>
      <vt:lpstr>Calibri Light</vt:lpstr>
      <vt:lpstr>Century Gothic</vt:lpstr>
      <vt:lpstr>Forte</vt:lpstr>
      <vt:lpstr>muli</vt:lpstr>
      <vt:lpstr>Tahoma</vt:lpstr>
      <vt:lpstr>Times New Roman</vt:lpstr>
      <vt:lpstr>TimesNewRomanPS-BoldMT</vt:lpstr>
      <vt:lpstr>TimesNewRomanPSMT</vt:lpstr>
      <vt:lpstr>Wingdings</vt:lpstr>
      <vt:lpstr>Wingdings 3</vt:lpstr>
      <vt:lpstr>1_Office Theme</vt:lpstr>
      <vt:lpstr>Slice</vt:lpstr>
      <vt:lpstr>Retrospect</vt:lpstr>
      <vt:lpstr>SECURE SMART PARKING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Secure Socket Layer(SSL)</vt:lpstr>
      <vt:lpstr>What is SSL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Website</vt:lpstr>
      <vt:lpstr>website</vt:lpstr>
      <vt:lpstr>Price before 2 hours booking</vt:lpstr>
      <vt:lpstr>Booking 2 hours </vt:lpstr>
      <vt:lpstr>Price after booking 2 hours </vt:lpstr>
      <vt:lpstr>website</vt:lpstr>
      <vt:lpstr>After cancelation </vt:lpstr>
      <vt:lpstr>Price after cancelation</vt:lpstr>
      <vt:lpstr>website</vt:lpstr>
      <vt:lpstr> Before activation face recognition</vt:lpstr>
      <vt:lpstr>Face Activation</vt:lpstr>
      <vt:lpstr>Opening Of The Gate</vt:lpstr>
      <vt:lpstr>Opening Of The Gate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SMART PARKING</dc:title>
  <dc:creator>ahmed elkholy</dc:creator>
  <cp:lastModifiedBy>iso</cp:lastModifiedBy>
  <cp:revision>69</cp:revision>
  <dcterms:created xsi:type="dcterms:W3CDTF">2021-06-20T15:41:19Z</dcterms:created>
  <dcterms:modified xsi:type="dcterms:W3CDTF">2021-07-04T13:07:03Z</dcterms:modified>
</cp:coreProperties>
</file>